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57" roundtripDataSignature="AMtx7mj59iDU//DWDh/1DGNKlJdSk/on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customschemas.google.com/relationships/presentationmetadata" Target="metadata"/><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55968d21128d8f98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5968d21128d8f9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5" name="Shape 15"/>
        <p:cNvGrpSpPr/>
        <p:nvPr/>
      </p:nvGrpSpPr>
      <p:grpSpPr>
        <a:xfrm>
          <a:off x="0" y="0"/>
          <a:ext cx="0" cy="0"/>
          <a:chOff x="0" y="0"/>
          <a:chExt cx="0" cy="0"/>
        </a:xfrm>
      </p:grpSpPr>
      <p:sp>
        <p:nvSpPr>
          <p:cNvPr id="16" name="Google Shape;16;p53"/>
          <p:cNvSpPr/>
          <p:nvPr/>
        </p:nvSpPr>
        <p:spPr>
          <a:xfrm>
            <a:off x="0" y="4664144"/>
            <a:ext cx="9151086" cy="0"/>
          </a:xfrm>
          <a:custGeom>
            <a:rect b="b" l="l" r="r" t="t"/>
            <a:pathLst>
              <a:path extrusionOk="0" h="120000" w="120000">
                <a:moveTo>
                  <a:pt x="0" y="0"/>
                </a:moveTo>
                <a:lnTo>
                  <a:pt x="0" y="0"/>
                </a:lnTo>
                <a:lnTo>
                  <a:pt x="120000" y="0"/>
                </a:lnTo>
                <a:close/>
              </a:path>
            </a:pathLst>
          </a:custGeom>
          <a:gradFill>
            <a:gsLst>
              <a:gs pos="0">
                <a:srgbClr val="007897"/>
              </a:gs>
              <a:gs pos="50000">
                <a:srgbClr val="4ABBE0"/>
              </a:gs>
              <a:gs pos="100000">
                <a:srgbClr val="007897"/>
              </a:gs>
            </a:gsLst>
            <a:lin ang="3000000" scaled="0"/>
          </a:gradFill>
          <a:ln>
            <a:noFill/>
          </a:ln>
        </p:spPr>
        <p:txBody>
          <a:bodyPr anchorCtr="1"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Lucida Sans"/>
              <a:ea typeface="Lucida Sans"/>
              <a:cs typeface="Lucida Sans"/>
              <a:sym typeface="Lucida Sans"/>
            </a:endParaRPr>
          </a:p>
        </p:txBody>
      </p:sp>
      <p:sp>
        <p:nvSpPr>
          <p:cNvPr id="17" name="Google Shape;17;p53"/>
          <p:cNvSpPr txBox="1"/>
          <p:nvPr>
            <p:ph type="ctrTitle"/>
          </p:nvPr>
        </p:nvSpPr>
        <p:spPr>
          <a:xfrm>
            <a:off x="685800" y="1752603"/>
            <a:ext cx="7772400" cy="182976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rgbClr val="464646"/>
              </a:buClr>
              <a:buSzPts val="4800"/>
              <a:buFont typeface="Lucida Sans"/>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53"/>
          <p:cNvSpPr txBox="1"/>
          <p:nvPr>
            <p:ph idx="1" type="subTitle"/>
          </p:nvPr>
        </p:nvSpPr>
        <p:spPr>
          <a:xfrm>
            <a:off x="685800" y="3611605"/>
            <a:ext cx="7772400" cy="1199701"/>
          </a:xfrm>
          <a:prstGeom prst="rect">
            <a:avLst/>
          </a:prstGeom>
          <a:noFill/>
          <a:ln>
            <a:noFill/>
          </a:ln>
        </p:spPr>
        <p:txBody>
          <a:bodyPr anchorCtr="0" anchor="t" bIns="45700" lIns="45700" spcFirstLastPara="1" rIns="45700" wrap="square" tIns="45700">
            <a:noAutofit/>
          </a:bodyPr>
          <a:lstStyle>
            <a:lvl1pPr lvl="0" marR="64008" algn="r">
              <a:lnSpc>
                <a:spcPct val="100000"/>
              </a:lnSpc>
              <a:spcBef>
                <a:spcPts val="400"/>
              </a:spcBef>
              <a:spcAft>
                <a:spcPts val="0"/>
              </a:spcAft>
              <a:buSzPts val="1836"/>
              <a:buNone/>
              <a:defRPr>
                <a:solidFill>
                  <a:srgbClr val="464646"/>
                </a:solidFill>
              </a:defRPr>
            </a:lvl1pPr>
            <a:lvl2pPr lvl="1" algn="l">
              <a:lnSpc>
                <a:spcPct val="100000"/>
              </a:lnSpc>
              <a:spcBef>
                <a:spcPts val="325"/>
              </a:spcBef>
              <a:spcAft>
                <a:spcPts val="0"/>
              </a:spcAft>
              <a:buSzPts val="1800"/>
              <a:buChar char="◦"/>
              <a:defRPr/>
            </a:lvl2pPr>
            <a:lvl3pPr lvl="2" algn="l">
              <a:lnSpc>
                <a:spcPct val="100000"/>
              </a:lnSpc>
              <a:spcBef>
                <a:spcPts val="350"/>
              </a:spcBef>
              <a:spcAft>
                <a:spcPts val="0"/>
              </a:spcAft>
              <a:buSzPts val="1800"/>
              <a:buChar char="●"/>
              <a:defRPr/>
            </a:lvl3pPr>
            <a:lvl4pPr lvl="3" algn="l">
              <a:lnSpc>
                <a:spcPct val="100000"/>
              </a:lnSpc>
              <a:spcBef>
                <a:spcPts val="350"/>
              </a:spcBef>
              <a:spcAft>
                <a:spcPts val="0"/>
              </a:spcAft>
              <a:buSzPts val="1800"/>
              <a:buChar char="●"/>
              <a:defRPr/>
            </a:lvl4pPr>
            <a:lvl5pPr lvl="4" algn="l">
              <a:lnSpc>
                <a:spcPct val="100000"/>
              </a:lnSpc>
              <a:spcBef>
                <a:spcPts val="350"/>
              </a:spcBef>
              <a:spcAft>
                <a:spcPts val="0"/>
              </a:spcAft>
              <a:buSzPts val="1800"/>
              <a:buChar char="●"/>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9" name="Google Shape;19;p53"/>
          <p:cNvGrpSpPr/>
          <p:nvPr/>
        </p:nvGrpSpPr>
        <p:grpSpPr>
          <a:xfrm>
            <a:off x="-3767" y="4953003"/>
            <a:ext cx="9147767" cy="1912092"/>
            <a:chOff x="-3767" y="4953003"/>
            <a:chExt cx="9147767" cy="1912092"/>
          </a:xfrm>
        </p:grpSpPr>
        <p:sp>
          <p:nvSpPr>
            <p:cNvPr id="20" name="Google Shape;20;p53"/>
            <p:cNvSpPr/>
            <p:nvPr/>
          </p:nvSpPr>
          <p:spPr>
            <a:xfrm>
              <a:off x="1687516" y="4953003"/>
              <a:ext cx="7456483" cy="488152"/>
            </a:xfrm>
            <a:custGeom>
              <a:rect b="b" l="l" r="r" t="t"/>
              <a:pathLst>
                <a:path extrusionOk="0" h="367" w="4697">
                  <a:moveTo>
                    <a:pt x="4697" y="0"/>
                  </a:moveTo>
                  <a:lnTo>
                    <a:pt x="4697" y="367"/>
                  </a:lnTo>
                  <a:lnTo>
                    <a:pt x="0" y="218"/>
                  </a:lnTo>
                  <a:lnTo>
                    <a:pt x="4697" y="0"/>
                  </a:lnTo>
                  <a:close/>
                </a:path>
              </a:pathLst>
            </a:custGeom>
            <a:solidFill>
              <a:srgbClr val="9FCBDC">
                <a:alpha val="40000"/>
              </a:srgbClr>
            </a:solid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Lucida Sans"/>
                <a:ea typeface="Lucida Sans"/>
                <a:cs typeface="Lucida Sans"/>
                <a:sym typeface="Lucida Sans"/>
              </a:endParaRPr>
            </a:p>
          </p:txBody>
        </p:sp>
        <p:sp>
          <p:nvSpPr>
            <p:cNvPr id="21" name="Google Shape;21;p53"/>
            <p:cNvSpPr/>
            <p:nvPr/>
          </p:nvSpPr>
          <p:spPr>
            <a:xfrm>
              <a:off x="35442" y="5237747"/>
              <a:ext cx="9108557" cy="788660"/>
            </a:xfrm>
            <a:custGeom>
              <a:rect b="b" l="l" r="r" t="t"/>
              <a:pathLst>
                <a:path extrusionOk="0" h="528" w="5760">
                  <a:moveTo>
                    <a:pt x="0" y="0"/>
                  </a:moveTo>
                  <a:lnTo>
                    <a:pt x="5760" y="0"/>
                  </a:lnTo>
                  <a:lnTo>
                    <a:pt x="5760" y="528"/>
                  </a:lnTo>
                  <a:lnTo>
                    <a:pt x="48" y="0"/>
                  </a:lnTo>
                </a:path>
              </a:pathLst>
            </a:cu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Lucida Sans"/>
                <a:ea typeface="Lucida Sans"/>
                <a:cs typeface="Lucida Sans"/>
                <a:sym typeface="Lucida Sans"/>
              </a:endParaRPr>
            </a:p>
          </p:txBody>
        </p:sp>
        <p:sp>
          <p:nvSpPr>
            <p:cNvPr id="22" name="Google Shape;22;p53"/>
            <p:cNvSpPr/>
            <p:nvPr/>
          </p:nvSpPr>
          <p:spPr>
            <a:xfrm>
              <a:off x="0" y="5000981"/>
              <a:ext cx="9144000" cy="1864114"/>
            </a:xfrm>
            <a:custGeom>
              <a:rect b="b" l="l" r="r" t="t"/>
              <a:pathLst>
                <a:path extrusionOk="0" h="1248" w="5760">
                  <a:moveTo>
                    <a:pt x="0" y="0"/>
                  </a:moveTo>
                  <a:lnTo>
                    <a:pt x="0" y="1248"/>
                  </a:lnTo>
                  <a:lnTo>
                    <a:pt x="5760" y="1248"/>
                  </a:lnTo>
                  <a:lnTo>
                    <a:pt x="5760" y="528"/>
                  </a:lnTo>
                  <a:lnTo>
                    <a:pt x="0" y="0"/>
                  </a:lnTo>
                  <a:close/>
                </a:path>
              </a:pathLst>
            </a:custGeom>
            <a:blipFill rotWithShape="1">
              <a:blip r:embed="rId2">
                <a:alphaModFix amt="50000"/>
              </a:blip>
              <a:tile algn="t" flip="none" tx="0" sx="49999" ty="0" sy="49999"/>
            </a:blipFill>
            <a:ln>
              <a:noFill/>
            </a:ln>
          </p:spPr>
          <p:txBody>
            <a:bodyPr anchorCtr="1"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Lucida Sans"/>
                <a:ea typeface="Lucida Sans"/>
                <a:cs typeface="Lucida Sans"/>
                <a:sym typeface="Lucida Sans"/>
              </a:endParaRPr>
            </a:p>
          </p:txBody>
        </p:sp>
        <p:cxnSp>
          <p:nvCxnSpPr>
            <p:cNvPr id="23" name="Google Shape;23;p53"/>
            <p:cNvCxnSpPr/>
            <p:nvPr/>
          </p:nvCxnSpPr>
          <p:spPr>
            <a:xfrm>
              <a:off x="-3767" y="4997671"/>
              <a:ext cx="9147767" cy="790298"/>
            </a:xfrm>
            <a:prstGeom prst="straightConnector1">
              <a:avLst/>
            </a:prstGeom>
            <a:noFill/>
            <a:ln cap="flat" cmpd="sng" w="12050">
              <a:solidFill>
                <a:srgbClr val="156D83"/>
              </a:solidFill>
              <a:prstDash val="solid"/>
              <a:miter lim="8000"/>
              <a:headEnd len="sm" w="sm" type="none"/>
              <a:tailEnd len="sm" w="sm" type="none"/>
            </a:ln>
          </p:spPr>
        </p:cxnSp>
      </p:grpSp>
      <p:sp>
        <p:nvSpPr>
          <p:cNvPr id="24" name="Google Shape;24;p53"/>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FFFFFF"/>
              </a:buClr>
              <a:buSzPts val="1000"/>
              <a:buFont typeface="Lucida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3"/>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E8F0F4"/>
              </a:buClr>
              <a:buSzPts val="1000"/>
              <a:buFont typeface="Lucida Sans"/>
              <a:buNone/>
              <a:defRPr>
                <a:solidFill>
                  <a:srgbClr val="E8F0F4"/>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3"/>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FFFFFF"/>
              </a:buClr>
              <a:buSzPts val="1000"/>
              <a:buFont typeface="Lucida Sans"/>
              <a:buNone/>
              <a:defRPr>
                <a:solidFill>
                  <a:srgbClr val="FFFFFF"/>
                </a:solidFill>
              </a:defRPr>
            </a:lvl1pPr>
            <a:lvl2pPr indent="0" lvl="1" marL="0" marR="0" rtl="1" algn="r">
              <a:lnSpc>
                <a:spcPct val="100000"/>
              </a:lnSpc>
              <a:spcBef>
                <a:spcPts val="0"/>
              </a:spcBef>
              <a:spcAft>
                <a:spcPts val="0"/>
              </a:spcAft>
              <a:buClr>
                <a:srgbClr val="FFFFFF"/>
              </a:buClr>
              <a:buSzPts val="1000"/>
              <a:buFont typeface="Lucida Sans"/>
              <a:buNone/>
              <a:defRPr>
                <a:solidFill>
                  <a:srgbClr val="FFFFFF"/>
                </a:solidFill>
              </a:defRPr>
            </a:lvl2pPr>
            <a:lvl3pPr indent="0" lvl="2" marL="0" marR="0" rtl="1" algn="r">
              <a:lnSpc>
                <a:spcPct val="100000"/>
              </a:lnSpc>
              <a:spcBef>
                <a:spcPts val="0"/>
              </a:spcBef>
              <a:spcAft>
                <a:spcPts val="0"/>
              </a:spcAft>
              <a:buClr>
                <a:srgbClr val="FFFFFF"/>
              </a:buClr>
              <a:buSzPts val="1000"/>
              <a:buFont typeface="Lucida Sans"/>
              <a:buNone/>
              <a:defRPr>
                <a:solidFill>
                  <a:srgbClr val="FFFFFF"/>
                </a:solidFill>
              </a:defRPr>
            </a:lvl3pPr>
            <a:lvl4pPr indent="0" lvl="3" marL="0" marR="0" rtl="1" algn="r">
              <a:lnSpc>
                <a:spcPct val="100000"/>
              </a:lnSpc>
              <a:spcBef>
                <a:spcPts val="0"/>
              </a:spcBef>
              <a:spcAft>
                <a:spcPts val="0"/>
              </a:spcAft>
              <a:buClr>
                <a:srgbClr val="FFFFFF"/>
              </a:buClr>
              <a:buSzPts val="1000"/>
              <a:buFont typeface="Lucida Sans"/>
              <a:buNone/>
              <a:defRPr>
                <a:solidFill>
                  <a:srgbClr val="FFFFFF"/>
                </a:solidFill>
              </a:defRPr>
            </a:lvl4pPr>
            <a:lvl5pPr indent="0" lvl="4" marL="0" marR="0" rtl="1" algn="r">
              <a:lnSpc>
                <a:spcPct val="100000"/>
              </a:lnSpc>
              <a:spcBef>
                <a:spcPts val="0"/>
              </a:spcBef>
              <a:spcAft>
                <a:spcPts val="0"/>
              </a:spcAft>
              <a:buClr>
                <a:srgbClr val="FFFFFF"/>
              </a:buClr>
              <a:buSzPts val="1000"/>
              <a:buFont typeface="Lucida Sans"/>
              <a:buNone/>
              <a:defRPr>
                <a:solidFill>
                  <a:srgbClr val="FFFFFF"/>
                </a:solidFill>
              </a:defRPr>
            </a:lvl5pPr>
            <a:lvl6pPr indent="0" lvl="5" marL="0" marR="0" rtl="1" algn="r">
              <a:lnSpc>
                <a:spcPct val="100000"/>
              </a:lnSpc>
              <a:spcBef>
                <a:spcPts val="0"/>
              </a:spcBef>
              <a:spcAft>
                <a:spcPts val="0"/>
              </a:spcAft>
              <a:buClr>
                <a:srgbClr val="FFFFFF"/>
              </a:buClr>
              <a:buSzPts val="1000"/>
              <a:buFont typeface="Lucida Sans"/>
              <a:buNone/>
              <a:defRPr>
                <a:solidFill>
                  <a:srgbClr val="FFFFFF"/>
                </a:solidFill>
              </a:defRPr>
            </a:lvl6pPr>
            <a:lvl7pPr indent="0" lvl="6" marL="0" marR="0" rtl="1" algn="r">
              <a:lnSpc>
                <a:spcPct val="100000"/>
              </a:lnSpc>
              <a:spcBef>
                <a:spcPts val="0"/>
              </a:spcBef>
              <a:spcAft>
                <a:spcPts val="0"/>
              </a:spcAft>
              <a:buClr>
                <a:srgbClr val="FFFFFF"/>
              </a:buClr>
              <a:buSzPts val="1000"/>
              <a:buFont typeface="Lucida Sans"/>
              <a:buNone/>
              <a:defRPr>
                <a:solidFill>
                  <a:srgbClr val="FFFFFF"/>
                </a:solidFill>
              </a:defRPr>
            </a:lvl7pPr>
            <a:lvl8pPr indent="0" lvl="7" marL="0" marR="0" rtl="1" algn="r">
              <a:lnSpc>
                <a:spcPct val="100000"/>
              </a:lnSpc>
              <a:spcBef>
                <a:spcPts val="0"/>
              </a:spcBef>
              <a:spcAft>
                <a:spcPts val="0"/>
              </a:spcAft>
              <a:buClr>
                <a:srgbClr val="FFFFFF"/>
              </a:buClr>
              <a:buSzPts val="1000"/>
              <a:buFont typeface="Lucida Sans"/>
              <a:buNone/>
              <a:defRPr>
                <a:solidFill>
                  <a:srgbClr val="FFFFFF"/>
                </a:solidFill>
              </a:defRPr>
            </a:lvl8pPr>
            <a:lvl9pPr indent="0" lvl="8" marL="0" marR="0" rtl="1" algn="r">
              <a:lnSpc>
                <a:spcPct val="100000"/>
              </a:lnSpc>
              <a:spcBef>
                <a:spcPts val="0"/>
              </a:spcBef>
              <a:spcAft>
                <a:spcPts val="0"/>
              </a:spcAft>
              <a:buClr>
                <a:srgbClr val="FFFFFF"/>
              </a:buClr>
              <a:buSzPts val="1000"/>
              <a:buFont typeface="Lucida Sans"/>
              <a:buNone/>
              <a:defRPr>
                <a:solidFill>
                  <a:srgbClr val="FFFFFF"/>
                </a:solidFill>
              </a:defRPr>
            </a:lvl9pPr>
          </a:lstStyle>
          <a:p>
            <a:pPr indent="0" lvl="0" marL="0" rtl="1" algn="r">
              <a:spcBef>
                <a:spcPts val="0"/>
              </a:spcBef>
              <a:spcAft>
                <a:spcPts val="0"/>
              </a:spcAft>
              <a:buNone/>
            </a:pPr>
            <a:fld id="{00000000-1234-1234-1234-123412341234}" type="slidenum">
              <a:rPr lang="en-US"/>
              <a:t>‹#›</a:t>
            </a:fld>
            <a:endParaRPr b="0" i="0" sz="1000" u="none" cap="none" strike="noStrike">
              <a:latin typeface="Lucida Sans"/>
              <a:ea typeface="Lucida Sans"/>
              <a:cs typeface="Lucida Sans"/>
              <a:sym typeface="Lucida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6" name="Shape 86"/>
        <p:cNvGrpSpPr/>
        <p:nvPr/>
      </p:nvGrpSpPr>
      <p:grpSpPr>
        <a:xfrm>
          <a:off x="0" y="0"/>
          <a:ext cx="0" cy="0"/>
          <a:chOff x="0" y="0"/>
          <a:chExt cx="0" cy="0"/>
        </a:xfrm>
      </p:grpSpPr>
      <p:sp>
        <p:nvSpPr>
          <p:cNvPr id="87" name="Google Shape;87;p62"/>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64646"/>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62"/>
          <p:cNvSpPr txBox="1"/>
          <p:nvPr>
            <p:ph idx="1" type="body"/>
          </p:nvPr>
        </p:nvSpPr>
        <p:spPr>
          <a:xfrm rot="5400000">
            <a:off x="2378963" y="-440435"/>
            <a:ext cx="4386075" cy="8229600"/>
          </a:xfrm>
          <a:prstGeom prst="rect">
            <a:avLst/>
          </a:prstGeom>
          <a:noFill/>
          <a:ln>
            <a:noFill/>
          </a:ln>
        </p:spPr>
        <p:txBody>
          <a:bodyPr anchorCtr="0" anchor="t" bIns="45700" lIns="91425" spcFirstLastPara="1" rIns="91425" wrap="square" tIns="45700">
            <a:noAutofit/>
          </a:bodyPr>
          <a:lstStyle>
            <a:lvl1pPr indent="-345186" lvl="0" marL="457200" algn="l">
              <a:lnSpc>
                <a:spcPct val="100000"/>
              </a:lnSpc>
              <a:spcBef>
                <a:spcPts val="400"/>
              </a:spcBef>
              <a:spcAft>
                <a:spcPts val="0"/>
              </a:spcAft>
              <a:buSzPts val="1836"/>
              <a:buChar char="🞂"/>
              <a:defRPr/>
            </a:lvl1pPr>
            <a:lvl2pPr indent="-374650" lvl="1" marL="914400" algn="l">
              <a:lnSpc>
                <a:spcPct val="100000"/>
              </a:lnSpc>
              <a:spcBef>
                <a:spcPts val="325"/>
              </a:spcBef>
              <a:spcAft>
                <a:spcPts val="0"/>
              </a:spcAft>
              <a:buSzPts val="2300"/>
              <a:buChar char="◦"/>
              <a:defRPr/>
            </a:lvl2pPr>
            <a:lvl3pPr indent="-361950" lvl="2" marL="1371600" algn="l">
              <a:lnSpc>
                <a:spcPct val="100000"/>
              </a:lnSpc>
              <a:spcBef>
                <a:spcPts val="350"/>
              </a:spcBef>
              <a:spcAft>
                <a:spcPts val="0"/>
              </a:spcAft>
              <a:buSzPts val="2100"/>
              <a:buChar char="●"/>
              <a:defRPr/>
            </a:lvl3pPr>
            <a:lvl4pPr indent="-349250" lvl="3" marL="1828800" algn="l">
              <a:lnSpc>
                <a:spcPct val="100000"/>
              </a:lnSpc>
              <a:spcBef>
                <a:spcPts val="350"/>
              </a:spcBef>
              <a:spcAft>
                <a:spcPts val="0"/>
              </a:spcAft>
              <a:buSzPts val="1900"/>
              <a:buChar char="●"/>
              <a:defRPr/>
            </a:lvl4pPr>
            <a:lvl5pPr indent="-342900" lvl="4" marL="2286000" algn="l">
              <a:lnSpc>
                <a:spcPct val="100000"/>
              </a:lnSpc>
              <a:spcBef>
                <a:spcPts val="350"/>
              </a:spcBef>
              <a:spcAft>
                <a:spcPts val="0"/>
              </a:spcAft>
              <a:buSzPts val="1800"/>
              <a:buChar char="●"/>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89" name="Google Shape;89;p62"/>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62"/>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62"/>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000000"/>
              </a:buClr>
              <a:buSzPts val="1000"/>
              <a:buFont typeface="Lucida Sans"/>
              <a:buNone/>
              <a:defRPr/>
            </a:lvl1pPr>
            <a:lvl2pPr indent="0" lvl="1" marL="0" marR="0" rtl="1" algn="r">
              <a:lnSpc>
                <a:spcPct val="100000"/>
              </a:lnSpc>
              <a:spcBef>
                <a:spcPts val="0"/>
              </a:spcBef>
              <a:spcAft>
                <a:spcPts val="0"/>
              </a:spcAft>
              <a:buClr>
                <a:srgbClr val="000000"/>
              </a:buClr>
              <a:buSzPts val="1000"/>
              <a:buFont typeface="Lucida Sans"/>
              <a:buNone/>
              <a:defRPr/>
            </a:lvl2pPr>
            <a:lvl3pPr indent="0" lvl="2" marL="0" marR="0" rtl="1" algn="r">
              <a:lnSpc>
                <a:spcPct val="100000"/>
              </a:lnSpc>
              <a:spcBef>
                <a:spcPts val="0"/>
              </a:spcBef>
              <a:spcAft>
                <a:spcPts val="0"/>
              </a:spcAft>
              <a:buClr>
                <a:srgbClr val="000000"/>
              </a:buClr>
              <a:buSzPts val="1000"/>
              <a:buFont typeface="Lucida Sans"/>
              <a:buNone/>
              <a:defRPr/>
            </a:lvl3pPr>
            <a:lvl4pPr indent="0" lvl="3" marL="0" marR="0" rtl="1" algn="r">
              <a:lnSpc>
                <a:spcPct val="100000"/>
              </a:lnSpc>
              <a:spcBef>
                <a:spcPts val="0"/>
              </a:spcBef>
              <a:spcAft>
                <a:spcPts val="0"/>
              </a:spcAft>
              <a:buClr>
                <a:srgbClr val="000000"/>
              </a:buClr>
              <a:buSzPts val="1000"/>
              <a:buFont typeface="Lucida Sans"/>
              <a:buNone/>
              <a:defRPr/>
            </a:lvl4pPr>
            <a:lvl5pPr indent="0" lvl="4" marL="0" marR="0" rtl="1" algn="r">
              <a:lnSpc>
                <a:spcPct val="100000"/>
              </a:lnSpc>
              <a:spcBef>
                <a:spcPts val="0"/>
              </a:spcBef>
              <a:spcAft>
                <a:spcPts val="0"/>
              </a:spcAft>
              <a:buClr>
                <a:srgbClr val="000000"/>
              </a:buClr>
              <a:buSzPts val="1000"/>
              <a:buFont typeface="Lucida Sans"/>
              <a:buNone/>
              <a:defRPr/>
            </a:lvl5pPr>
            <a:lvl6pPr indent="0" lvl="5" marL="0" marR="0" rtl="1" algn="r">
              <a:lnSpc>
                <a:spcPct val="100000"/>
              </a:lnSpc>
              <a:spcBef>
                <a:spcPts val="0"/>
              </a:spcBef>
              <a:spcAft>
                <a:spcPts val="0"/>
              </a:spcAft>
              <a:buClr>
                <a:srgbClr val="000000"/>
              </a:buClr>
              <a:buSzPts val="1000"/>
              <a:buFont typeface="Lucida Sans"/>
              <a:buNone/>
              <a:defRPr/>
            </a:lvl6pPr>
            <a:lvl7pPr indent="0" lvl="6" marL="0" marR="0" rtl="1" algn="r">
              <a:lnSpc>
                <a:spcPct val="100000"/>
              </a:lnSpc>
              <a:spcBef>
                <a:spcPts val="0"/>
              </a:spcBef>
              <a:spcAft>
                <a:spcPts val="0"/>
              </a:spcAft>
              <a:buClr>
                <a:srgbClr val="000000"/>
              </a:buClr>
              <a:buSzPts val="1000"/>
              <a:buFont typeface="Lucida Sans"/>
              <a:buNone/>
              <a:defRPr/>
            </a:lvl7pPr>
            <a:lvl8pPr indent="0" lvl="7" marL="0" marR="0" rtl="1" algn="r">
              <a:lnSpc>
                <a:spcPct val="100000"/>
              </a:lnSpc>
              <a:spcBef>
                <a:spcPts val="0"/>
              </a:spcBef>
              <a:spcAft>
                <a:spcPts val="0"/>
              </a:spcAft>
              <a:buClr>
                <a:srgbClr val="000000"/>
              </a:buClr>
              <a:buSzPts val="1000"/>
              <a:buFont typeface="Lucida Sans"/>
              <a:buNone/>
              <a:defRPr/>
            </a:lvl8pPr>
            <a:lvl9pPr indent="0" lvl="8" marL="0" marR="0" rtl="1" algn="r">
              <a:lnSpc>
                <a:spcPct val="100000"/>
              </a:lnSpc>
              <a:spcBef>
                <a:spcPts val="0"/>
              </a:spcBef>
              <a:spcAft>
                <a:spcPts val="0"/>
              </a:spcAft>
              <a:buClr>
                <a:srgbClr val="000000"/>
              </a:buClr>
              <a:buSzPts val="1000"/>
              <a:buFont typeface="Lucida Sans"/>
              <a:buNone/>
              <a:defRPr/>
            </a:lvl9pPr>
          </a:lstStyle>
          <a:p>
            <a:pPr indent="0" lvl="0" marL="0" rtl="1" algn="r">
              <a:spcBef>
                <a:spcPts val="0"/>
              </a:spcBef>
              <a:spcAft>
                <a:spcPts val="0"/>
              </a:spcAft>
              <a:buNone/>
            </a:pPr>
            <a:fld id="{00000000-1234-1234-1234-123412341234}" type="slidenum">
              <a:rPr lang="en-US"/>
              <a:t>‹#›</a:t>
            </a:fld>
            <a:endParaRPr b="0" i="0" sz="1000" u="none" cap="none" strike="noStrike">
              <a:solidFill>
                <a:srgbClr val="000000"/>
              </a:solidFill>
              <a:latin typeface="Lucida Sans"/>
              <a:ea typeface="Lucida Sans"/>
              <a:cs typeface="Lucida Sans"/>
              <a:sym typeface="Lucida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2" name="Shape 92"/>
        <p:cNvGrpSpPr/>
        <p:nvPr/>
      </p:nvGrpSpPr>
      <p:grpSpPr>
        <a:xfrm>
          <a:off x="0" y="0"/>
          <a:ext cx="0" cy="0"/>
          <a:chOff x="0" y="0"/>
          <a:chExt cx="0" cy="0"/>
        </a:xfrm>
      </p:grpSpPr>
      <p:sp>
        <p:nvSpPr>
          <p:cNvPr id="93" name="Google Shape;93;p63"/>
          <p:cNvSpPr txBox="1"/>
          <p:nvPr>
            <p:ph type="title"/>
          </p:nvPr>
        </p:nvSpPr>
        <p:spPr>
          <a:xfrm rot="5400000">
            <a:off x="4936360" y="2182289"/>
            <a:ext cx="5592763" cy="177746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64646"/>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63"/>
          <p:cNvSpPr txBox="1"/>
          <p:nvPr>
            <p:ph idx="1" type="body"/>
          </p:nvPr>
        </p:nvSpPr>
        <p:spPr>
          <a:xfrm rot="5400000">
            <a:off x="823120" y="-91280"/>
            <a:ext cx="5592763" cy="6324603"/>
          </a:xfrm>
          <a:prstGeom prst="rect">
            <a:avLst/>
          </a:prstGeom>
          <a:noFill/>
          <a:ln>
            <a:noFill/>
          </a:ln>
        </p:spPr>
        <p:txBody>
          <a:bodyPr anchorCtr="0" anchor="t" bIns="45700" lIns="91425" spcFirstLastPara="1" rIns="91425" wrap="square" tIns="45700">
            <a:noAutofit/>
          </a:bodyPr>
          <a:lstStyle>
            <a:lvl1pPr indent="-345186" lvl="0" marL="457200" algn="l">
              <a:lnSpc>
                <a:spcPct val="100000"/>
              </a:lnSpc>
              <a:spcBef>
                <a:spcPts val="400"/>
              </a:spcBef>
              <a:spcAft>
                <a:spcPts val="0"/>
              </a:spcAft>
              <a:buSzPts val="1836"/>
              <a:buChar char="🞂"/>
              <a:defRPr/>
            </a:lvl1pPr>
            <a:lvl2pPr indent="-374650" lvl="1" marL="914400" algn="l">
              <a:lnSpc>
                <a:spcPct val="100000"/>
              </a:lnSpc>
              <a:spcBef>
                <a:spcPts val="325"/>
              </a:spcBef>
              <a:spcAft>
                <a:spcPts val="0"/>
              </a:spcAft>
              <a:buSzPts val="2300"/>
              <a:buChar char="◦"/>
              <a:defRPr/>
            </a:lvl2pPr>
            <a:lvl3pPr indent="-361950" lvl="2" marL="1371600" algn="l">
              <a:lnSpc>
                <a:spcPct val="100000"/>
              </a:lnSpc>
              <a:spcBef>
                <a:spcPts val="350"/>
              </a:spcBef>
              <a:spcAft>
                <a:spcPts val="0"/>
              </a:spcAft>
              <a:buSzPts val="2100"/>
              <a:buChar char="●"/>
              <a:defRPr/>
            </a:lvl3pPr>
            <a:lvl4pPr indent="-349250" lvl="3" marL="1828800" algn="l">
              <a:lnSpc>
                <a:spcPct val="100000"/>
              </a:lnSpc>
              <a:spcBef>
                <a:spcPts val="350"/>
              </a:spcBef>
              <a:spcAft>
                <a:spcPts val="0"/>
              </a:spcAft>
              <a:buSzPts val="1900"/>
              <a:buChar char="●"/>
              <a:defRPr/>
            </a:lvl4pPr>
            <a:lvl5pPr indent="-342900" lvl="4" marL="2286000" algn="l">
              <a:lnSpc>
                <a:spcPct val="100000"/>
              </a:lnSpc>
              <a:spcBef>
                <a:spcPts val="350"/>
              </a:spcBef>
              <a:spcAft>
                <a:spcPts val="0"/>
              </a:spcAft>
              <a:buSzPts val="1800"/>
              <a:buChar char="●"/>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95" name="Google Shape;95;p63"/>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63"/>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63"/>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000000"/>
              </a:buClr>
              <a:buSzPts val="1000"/>
              <a:buFont typeface="Lucida Sans"/>
              <a:buNone/>
              <a:defRPr/>
            </a:lvl1pPr>
            <a:lvl2pPr indent="0" lvl="1" marL="0" marR="0" rtl="1" algn="r">
              <a:lnSpc>
                <a:spcPct val="100000"/>
              </a:lnSpc>
              <a:spcBef>
                <a:spcPts val="0"/>
              </a:spcBef>
              <a:spcAft>
                <a:spcPts val="0"/>
              </a:spcAft>
              <a:buClr>
                <a:srgbClr val="000000"/>
              </a:buClr>
              <a:buSzPts val="1000"/>
              <a:buFont typeface="Lucida Sans"/>
              <a:buNone/>
              <a:defRPr/>
            </a:lvl2pPr>
            <a:lvl3pPr indent="0" lvl="2" marL="0" marR="0" rtl="1" algn="r">
              <a:lnSpc>
                <a:spcPct val="100000"/>
              </a:lnSpc>
              <a:spcBef>
                <a:spcPts val="0"/>
              </a:spcBef>
              <a:spcAft>
                <a:spcPts val="0"/>
              </a:spcAft>
              <a:buClr>
                <a:srgbClr val="000000"/>
              </a:buClr>
              <a:buSzPts val="1000"/>
              <a:buFont typeface="Lucida Sans"/>
              <a:buNone/>
              <a:defRPr/>
            </a:lvl3pPr>
            <a:lvl4pPr indent="0" lvl="3" marL="0" marR="0" rtl="1" algn="r">
              <a:lnSpc>
                <a:spcPct val="100000"/>
              </a:lnSpc>
              <a:spcBef>
                <a:spcPts val="0"/>
              </a:spcBef>
              <a:spcAft>
                <a:spcPts val="0"/>
              </a:spcAft>
              <a:buClr>
                <a:srgbClr val="000000"/>
              </a:buClr>
              <a:buSzPts val="1000"/>
              <a:buFont typeface="Lucida Sans"/>
              <a:buNone/>
              <a:defRPr/>
            </a:lvl4pPr>
            <a:lvl5pPr indent="0" lvl="4" marL="0" marR="0" rtl="1" algn="r">
              <a:lnSpc>
                <a:spcPct val="100000"/>
              </a:lnSpc>
              <a:spcBef>
                <a:spcPts val="0"/>
              </a:spcBef>
              <a:spcAft>
                <a:spcPts val="0"/>
              </a:spcAft>
              <a:buClr>
                <a:srgbClr val="000000"/>
              </a:buClr>
              <a:buSzPts val="1000"/>
              <a:buFont typeface="Lucida Sans"/>
              <a:buNone/>
              <a:defRPr/>
            </a:lvl5pPr>
            <a:lvl6pPr indent="0" lvl="5" marL="0" marR="0" rtl="1" algn="r">
              <a:lnSpc>
                <a:spcPct val="100000"/>
              </a:lnSpc>
              <a:spcBef>
                <a:spcPts val="0"/>
              </a:spcBef>
              <a:spcAft>
                <a:spcPts val="0"/>
              </a:spcAft>
              <a:buClr>
                <a:srgbClr val="000000"/>
              </a:buClr>
              <a:buSzPts val="1000"/>
              <a:buFont typeface="Lucida Sans"/>
              <a:buNone/>
              <a:defRPr/>
            </a:lvl6pPr>
            <a:lvl7pPr indent="0" lvl="6" marL="0" marR="0" rtl="1" algn="r">
              <a:lnSpc>
                <a:spcPct val="100000"/>
              </a:lnSpc>
              <a:spcBef>
                <a:spcPts val="0"/>
              </a:spcBef>
              <a:spcAft>
                <a:spcPts val="0"/>
              </a:spcAft>
              <a:buClr>
                <a:srgbClr val="000000"/>
              </a:buClr>
              <a:buSzPts val="1000"/>
              <a:buFont typeface="Lucida Sans"/>
              <a:buNone/>
              <a:defRPr/>
            </a:lvl7pPr>
            <a:lvl8pPr indent="0" lvl="7" marL="0" marR="0" rtl="1" algn="r">
              <a:lnSpc>
                <a:spcPct val="100000"/>
              </a:lnSpc>
              <a:spcBef>
                <a:spcPts val="0"/>
              </a:spcBef>
              <a:spcAft>
                <a:spcPts val="0"/>
              </a:spcAft>
              <a:buClr>
                <a:srgbClr val="000000"/>
              </a:buClr>
              <a:buSzPts val="1000"/>
              <a:buFont typeface="Lucida Sans"/>
              <a:buNone/>
              <a:defRPr/>
            </a:lvl8pPr>
            <a:lvl9pPr indent="0" lvl="8" marL="0" marR="0" rtl="1" algn="r">
              <a:lnSpc>
                <a:spcPct val="100000"/>
              </a:lnSpc>
              <a:spcBef>
                <a:spcPts val="0"/>
              </a:spcBef>
              <a:spcAft>
                <a:spcPts val="0"/>
              </a:spcAft>
              <a:buClr>
                <a:srgbClr val="000000"/>
              </a:buClr>
              <a:buSzPts val="1000"/>
              <a:buFont typeface="Lucida Sans"/>
              <a:buNone/>
              <a:defRPr/>
            </a:lvl9pPr>
          </a:lstStyle>
          <a:p>
            <a:pPr indent="0" lvl="0" marL="0" rtl="1" algn="r">
              <a:spcBef>
                <a:spcPts val="0"/>
              </a:spcBef>
              <a:spcAft>
                <a:spcPts val="0"/>
              </a:spcAft>
              <a:buNone/>
            </a:pPr>
            <a:fld id="{00000000-1234-1234-1234-123412341234}" type="slidenum">
              <a:rPr lang="en-US"/>
              <a:t>‹#›</a:t>
            </a:fld>
            <a:endParaRPr b="0" i="0" sz="1000" u="none" cap="none" strike="noStrike">
              <a:solidFill>
                <a:srgbClr val="000000"/>
              </a:solidFill>
              <a:latin typeface="Lucida Sans"/>
              <a:ea typeface="Lucida Sans"/>
              <a:cs typeface="Lucida Sans"/>
              <a:sym typeface="Lucida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54"/>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lvl1pPr indent="-345186" lvl="0" marL="457200" algn="l">
              <a:lnSpc>
                <a:spcPct val="100000"/>
              </a:lnSpc>
              <a:spcBef>
                <a:spcPts val="400"/>
              </a:spcBef>
              <a:spcAft>
                <a:spcPts val="0"/>
              </a:spcAft>
              <a:buSzPts val="1836"/>
              <a:buChar char="🞂"/>
              <a:defRPr/>
            </a:lvl1pPr>
            <a:lvl2pPr indent="-374650" lvl="1" marL="914400" algn="l">
              <a:lnSpc>
                <a:spcPct val="100000"/>
              </a:lnSpc>
              <a:spcBef>
                <a:spcPts val="325"/>
              </a:spcBef>
              <a:spcAft>
                <a:spcPts val="0"/>
              </a:spcAft>
              <a:buSzPts val="2300"/>
              <a:buChar char="◦"/>
              <a:defRPr/>
            </a:lvl2pPr>
            <a:lvl3pPr indent="-361950" lvl="2" marL="1371600" algn="l">
              <a:lnSpc>
                <a:spcPct val="100000"/>
              </a:lnSpc>
              <a:spcBef>
                <a:spcPts val="350"/>
              </a:spcBef>
              <a:spcAft>
                <a:spcPts val="0"/>
              </a:spcAft>
              <a:buSzPts val="2100"/>
              <a:buChar char="●"/>
              <a:defRPr/>
            </a:lvl3pPr>
            <a:lvl4pPr indent="-349250" lvl="3" marL="1828800" algn="l">
              <a:lnSpc>
                <a:spcPct val="100000"/>
              </a:lnSpc>
              <a:spcBef>
                <a:spcPts val="350"/>
              </a:spcBef>
              <a:spcAft>
                <a:spcPts val="0"/>
              </a:spcAft>
              <a:buSzPts val="1900"/>
              <a:buChar char="●"/>
              <a:defRPr/>
            </a:lvl4pPr>
            <a:lvl5pPr indent="-342900" lvl="4" marL="2286000" algn="l">
              <a:lnSpc>
                <a:spcPct val="100000"/>
              </a:lnSpc>
              <a:spcBef>
                <a:spcPts val="350"/>
              </a:spcBef>
              <a:spcAft>
                <a:spcPts val="0"/>
              </a:spcAft>
              <a:buSzPts val="1800"/>
              <a:buChar char="●"/>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29" name="Google Shape;29;p54"/>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4"/>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4"/>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000000"/>
              </a:buClr>
              <a:buSzPts val="1000"/>
              <a:buFont typeface="Lucida Sans"/>
              <a:buNone/>
              <a:defRPr/>
            </a:lvl1pPr>
            <a:lvl2pPr indent="0" lvl="1" marL="0" marR="0" rtl="1" algn="r">
              <a:lnSpc>
                <a:spcPct val="100000"/>
              </a:lnSpc>
              <a:spcBef>
                <a:spcPts val="0"/>
              </a:spcBef>
              <a:spcAft>
                <a:spcPts val="0"/>
              </a:spcAft>
              <a:buClr>
                <a:srgbClr val="000000"/>
              </a:buClr>
              <a:buSzPts val="1000"/>
              <a:buFont typeface="Lucida Sans"/>
              <a:buNone/>
              <a:defRPr/>
            </a:lvl2pPr>
            <a:lvl3pPr indent="0" lvl="2" marL="0" marR="0" rtl="1" algn="r">
              <a:lnSpc>
                <a:spcPct val="100000"/>
              </a:lnSpc>
              <a:spcBef>
                <a:spcPts val="0"/>
              </a:spcBef>
              <a:spcAft>
                <a:spcPts val="0"/>
              </a:spcAft>
              <a:buClr>
                <a:srgbClr val="000000"/>
              </a:buClr>
              <a:buSzPts val="1000"/>
              <a:buFont typeface="Lucida Sans"/>
              <a:buNone/>
              <a:defRPr/>
            </a:lvl3pPr>
            <a:lvl4pPr indent="0" lvl="3" marL="0" marR="0" rtl="1" algn="r">
              <a:lnSpc>
                <a:spcPct val="100000"/>
              </a:lnSpc>
              <a:spcBef>
                <a:spcPts val="0"/>
              </a:spcBef>
              <a:spcAft>
                <a:spcPts val="0"/>
              </a:spcAft>
              <a:buClr>
                <a:srgbClr val="000000"/>
              </a:buClr>
              <a:buSzPts val="1000"/>
              <a:buFont typeface="Lucida Sans"/>
              <a:buNone/>
              <a:defRPr/>
            </a:lvl4pPr>
            <a:lvl5pPr indent="0" lvl="4" marL="0" marR="0" rtl="1" algn="r">
              <a:lnSpc>
                <a:spcPct val="100000"/>
              </a:lnSpc>
              <a:spcBef>
                <a:spcPts val="0"/>
              </a:spcBef>
              <a:spcAft>
                <a:spcPts val="0"/>
              </a:spcAft>
              <a:buClr>
                <a:srgbClr val="000000"/>
              </a:buClr>
              <a:buSzPts val="1000"/>
              <a:buFont typeface="Lucida Sans"/>
              <a:buNone/>
              <a:defRPr/>
            </a:lvl5pPr>
            <a:lvl6pPr indent="0" lvl="5" marL="0" marR="0" rtl="1" algn="r">
              <a:lnSpc>
                <a:spcPct val="100000"/>
              </a:lnSpc>
              <a:spcBef>
                <a:spcPts val="0"/>
              </a:spcBef>
              <a:spcAft>
                <a:spcPts val="0"/>
              </a:spcAft>
              <a:buClr>
                <a:srgbClr val="000000"/>
              </a:buClr>
              <a:buSzPts val="1000"/>
              <a:buFont typeface="Lucida Sans"/>
              <a:buNone/>
              <a:defRPr/>
            </a:lvl6pPr>
            <a:lvl7pPr indent="0" lvl="6" marL="0" marR="0" rtl="1" algn="r">
              <a:lnSpc>
                <a:spcPct val="100000"/>
              </a:lnSpc>
              <a:spcBef>
                <a:spcPts val="0"/>
              </a:spcBef>
              <a:spcAft>
                <a:spcPts val="0"/>
              </a:spcAft>
              <a:buClr>
                <a:srgbClr val="000000"/>
              </a:buClr>
              <a:buSzPts val="1000"/>
              <a:buFont typeface="Lucida Sans"/>
              <a:buNone/>
              <a:defRPr/>
            </a:lvl7pPr>
            <a:lvl8pPr indent="0" lvl="7" marL="0" marR="0" rtl="1" algn="r">
              <a:lnSpc>
                <a:spcPct val="100000"/>
              </a:lnSpc>
              <a:spcBef>
                <a:spcPts val="0"/>
              </a:spcBef>
              <a:spcAft>
                <a:spcPts val="0"/>
              </a:spcAft>
              <a:buClr>
                <a:srgbClr val="000000"/>
              </a:buClr>
              <a:buSzPts val="1000"/>
              <a:buFont typeface="Lucida Sans"/>
              <a:buNone/>
              <a:defRPr/>
            </a:lvl8pPr>
            <a:lvl9pPr indent="0" lvl="8" marL="0" marR="0" rtl="1" algn="r">
              <a:lnSpc>
                <a:spcPct val="100000"/>
              </a:lnSpc>
              <a:spcBef>
                <a:spcPts val="0"/>
              </a:spcBef>
              <a:spcAft>
                <a:spcPts val="0"/>
              </a:spcAft>
              <a:buClr>
                <a:srgbClr val="000000"/>
              </a:buClr>
              <a:buSzPts val="1000"/>
              <a:buFont typeface="Lucida Sans"/>
              <a:buNone/>
              <a:defRPr/>
            </a:lvl9pPr>
          </a:lstStyle>
          <a:p>
            <a:pPr indent="0" lvl="0" marL="0" rtl="1" algn="r">
              <a:spcBef>
                <a:spcPts val="0"/>
              </a:spcBef>
              <a:spcAft>
                <a:spcPts val="0"/>
              </a:spcAft>
              <a:buNone/>
            </a:pPr>
            <a:fld id="{00000000-1234-1234-1234-123412341234}" type="slidenum">
              <a:rPr lang="en-US"/>
              <a:t>‹#›</a:t>
            </a:fld>
            <a:endParaRPr b="0" i="0" sz="1000" u="none" cap="none" strike="noStrike">
              <a:solidFill>
                <a:srgbClr val="000000"/>
              </a:solidFill>
              <a:latin typeface="Lucida Sans"/>
              <a:ea typeface="Lucida Sans"/>
              <a:cs typeface="Lucida Sans"/>
              <a:sym typeface="Lucida Sans"/>
            </a:endParaRPr>
          </a:p>
        </p:txBody>
      </p:sp>
      <p:sp>
        <p:nvSpPr>
          <p:cNvPr id="32" name="Google Shape;32;p54"/>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64646"/>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rgbClr val="B3B3B3"/>
            </a:gs>
            <a:gs pos="100000">
              <a:srgbClr val="A0A0A0"/>
            </a:gs>
          </a:gsLst>
          <a:path path="circle">
            <a:fillToRect b="100%" l="100%"/>
          </a:path>
          <a:tileRect r="-100%" t="-100%"/>
        </a:gradFill>
      </p:bgPr>
    </p:bg>
    <p:spTree>
      <p:nvGrpSpPr>
        <p:cNvPr id="33" name="Shape 33"/>
        <p:cNvGrpSpPr/>
        <p:nvPr/>
      </p:nvGrpSpPr>
      <p:grpSpPr>
        <a:xfrm>
          <a:off x="0" y="0"/>
          <a:ext cx="0" cy="0"/>
          <a:chOff x="0" y="0"/>
          <a:chExt cx="0" cy="0"/>
        </a:xfrm>
      </p:grpSpPr>
      <p:sp>
        <p:nvSpPr>
          <p:cNvPr id="34" name="Google Shape;34;p55"/>
          <p:cNvSpPr txBox="1"/>
          <p:nvPr>
            <p:ph type="title"/>
          </p:nvPr>
        </p:nvSpPr>
        <p:spPr>
          <a:xfrm>
            <a:off x="722376" y="1059716"/>
            <a:ext cx="7772400" cy="1828800"/>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Clr>
                <a:srgbClr val="DEF5FA"/>
              </a:buClr>
              <a:buSzPts val="4800"/>
              <a:buFont typeface="Lucida Sans"/>
              <a:buNone/>
              <a:defRPr sz="4800">
                <a:solidFill>
                  <a:srgbClr val="DEF5F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5"/>
          <p:cNvSpPr txBox="1"/>
          <p:nvPr>
            <p:ph idx="1" type="body"/>
          </p:nvPr>
        </p:nvSpPr>
        <p:spPr>
          <a:xfrm>
            <a:off x="3922711" y="2931712"/>
            <a:ext cx="4572000" cy="145488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00"/>
              </a:spcBef>
              <a:spcAft>
                <a:spcPts val="0"/>
              </a:spcAft>
              <a:buSzPts val="1564"/>
              <a:buNone/>
              <a:defRPr sz="2300">
                <a:solidFill>
                  <a:srgbClr val="FFFFFF"/>
                </a:solidFill>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36" name="Google Shape;36;p55"/>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FFFFFF"/>
              </a:buClr>
              <a:buSzPts val="1000"/>
              <a:buFont typeface="Lucida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5"/>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FFFFFF"/>
              </a:buClr>
              <a:buSzPts val="1000"/>
              <a:buFont typeface="Lucida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5"/>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FFFFFF"/>
              </a:buClr>
              <a:buSzPts val="1000"/>
              <a:buFont typeface="Lucida Sans"/>
              <a:buNone/>
              <a:defRPr>
                <a:solidFill>
                  <a:srgbClr val="FFFFFF"/>
                </a:solidFill>
              </a:defRPr>
            </a:lvl1pPr>
            <a:lvl2pPr indent="0" lvl="1" marL="0" marR="0" rtl="1" algn="r">
              <a:lnSpc>
                <a:spcPct val="100000"/>
              </a:lnSpc>
              <a:spcBef>
                <a:spcPts val="0"/>
              </a:spcBef>
              <a:spcAft>
                <a:spcPts val="0"/>
              </a:spcAft>
              <a:buClr>
                <a:srgbClr val="FFFFFF"/>
              </a:buClr>
              <a:buSzPts val="1000"/>
              <a:buFont typeface="Lucida Sans"/>
              <a:buNone/>
              <a:defRPr>
                <a:solidFill>
                  <a:srgbClr val="FFFFFF"/>
                </a:solidFill>
              </a:defRPr>
            </a:lvl2pPr>
            <a:lvl3pPr indent="0" lvl="2" marL="0" marR="0" rtl="1" algn="r">
              <a:lnSpc>
                <a:spcPct val="100000"/>
              </a:lnSpc>
              <a:spcBef>
                <a:spcPts val="0"/>
              </a:spcBef>
              <a:spcAft>
                <a:spcPts val="0"/>
              </a:spcAft>
              <a:buClr>
                <a:srgbClr val="FFFFFF"/>
              </a:buClr>
              <a:buSzPts val="1000"/>
              <a:buFont typeface="Lucida Sans"/>
              <a:buNone/>
              <a:defRPr>
                <a:solidFill>
                  <a:srgbClr val="FFFFFF"/>
                </a:solidFill>
              </a:defRPr>
            </a:lvl3pPr>
            <a:lvl4pPr indent="0" lvl="3" marL="0" marR="0" rtl="1" algn="r">
              <a:lnSpc>
                <a:spcPct val="100000"/>
              </a:lnSpc>
              <a:spcBef>
                <a:spcPts val="0"/>
              </a:spcBef>
              <a:spcAft>
                <a:spcPts val="0"/>
              </a:spcAft>
              <a:buClr>
                <a:srgbClr val="FFFFFF"/>
              </a:buClr>
              <a:buSzPts val="1000"/>
              <a:buFont typeface="Lucida Sans"/>
              <a:buNone/>
              <a:defRPr>
                <a:solidFill>
                  <a:srgbClr val="FFFFFF"/>
                </a:solidFill>
              </a:defRPr>
            </a:lvl4pPr>
            <a:lvl5pPr indent="0" lvl="4" marL="0" marR="0" rtl="1" algn="r">
              <a:lnSpc>
                <a:spcPct val="100000"/>
              </a:lnSpc>
              <a:spcBef>
                <a:spcPts val="0"/>
              </a:spcBef>
              <a:spcAft>
                <a:spcPts val="0"/>
              </a:spcAft>
              <a:buClr>
                <a:srgbClr val="FFFFFF"/>
              </a:buClr>
              <a:buSzPts val="1000"/>
              <a:buFont typeface="Lucida Sans"/>
              <a:buNone/>
              <a:defRPr>
                <a:solidFill>
                  <a:srgbClr val="FFFFFF"/>
                </a:solidFill>
              </a:defRPr>
            </a:lvl5pPr>
            <a:lvl6pPr indent="0" lvl="5" marL="0" marR="0" rtl="1" algn="r">
              <a:lnSpc>
                <a:spcPct val="100000"/>
              </a:lnSpc>
              <a:spcBef>
                <a:spcPts val="0"/>
              </a:spcBef>
              <a:spcAft>
                <a:spcPts val="0"/>
              </a:spcAft>
              <a:buClr>
                <a:srgbClr val="FFFFFF"/>
              </a:buClr>
              <a:buSzPts val="1000"/>
              <a:buFont typeface="Lucida Sans"/>
              <a:buNone/>
              <a:defRPr>
                <a:solidFill>
                  <a:srgbClr val="FFFFFF"/>
                </a:solidFill>
              </a:defRPr>
            </a:lvl6pPr>
            <a:lvl7pPr indent="0" lvl="6" marL="0" marR="0" rtl="1" algn="r">
              <a:lnSpc>
                <a:spcPct val="100000"/>
              </a:lnSpc>
              <a:spcBef>
                <a:spcPts val="0"/>
              </a:spcBef>
              <a:spcAft>
                <a:spcPts val="0"/>
              </a:spcAft>
              <a:buClr>
                <a:srgbClr val="FFFFFF"/>
              </a:buClr>
              <a:buSzPts val="1000"/>
              <a:buFont typeface="Lucida Sans"/>
              <a:buNone/>
              <a:defRPr>
                <a:solidFill>
                  <a:srgbClr val="FFFFFF"/>
                </a:solidFill>
              </a:defRPr>
            </a:lvl7pPr>
            <a:lvl8pPr indent="0" lvl="7" marL="0" marR="0" rtl="1" algn="r">
              <a:lnSpc>
                <a:spcPct val="100000"/>
              </a:lnSpc>
              <a:spcBef>
                <a:spcPts val="0"/>
              </a:spcBef>
              <a:spcAft>
                <a:spcPts val="0"/>
              </a:spcAft>
              <a:buClr>
                <a:srgbClr val="FFFFFF"/>
              </a:buClr>
              <a:buSzPts val="1000"/>
              <a:buFont typeface="Lucida Sans"/>
              <a:buNone/>
              <a:defRPr>
                <a:solidFill>
                  <a:srgbClr val="FFFFFF"/>
                </a:solidFill>
              </a:defRPr>
            </a:lvl8pPr>
            <a:lvl9pPr indent="0" lvl="8" marL="0" marR="0" rtl="1" algn="r">
              <a:lnSpc>
                <a:spcPct val="100000"/>
              </a:lnSpc>
              <a:spcBef>
                <a:spcPts val="0"/>
              </a:spcBef>
              <a:spcAft>
                <a:spcPts val="0"/>
              </a:spcAft>
              <a:buClr>
                <a:srgbClr val="FFFFFF"/>
              </a:buClr>
              <a:buSzPts val="1000"/>
              <a:buFont typeface="Lucida Sans"/>
              <a:buNone/>
              <a:defRPr>
                <a:solidFill>
                  <a:srgbClr val="FFFFFF"/>
                </a:solidFill>
              </a:defRPr>
            </a:lvl9pPr>
          </a:lstStyle>
          <a:p>
            <a:pPr indent="0" lvl="0" marL="0" rtl="1" algn="r">
              <a:spcBef>
                <a:spcPts val="0"/>
              </a:spcBef>
              <a:spcAft>
                <a:spcPts val="0"/>
              </a:spcAft>
              <a:buNone/>
            </a:pPr>
            <a:fld id="{00000000-1234-1234-1234-123412341234}" type="slidenum">
              <a:rPr lang="en-US"/>
              <a:t>‹#›</a:t>
            </a:fld>
            <a:endParaRPr b="0" i="0" sz="1000" u="none" cap="none" strike="noStrike">
              <a:latin typeface="Lucida Sans"/>
              <a:ea typeface="Lucida Sans"/>
              <a:cs typeface="Lucida Sans"/>
              <a:sym typeface="Lucida Sans"/>
            </a:endParaRPr>
          </a:p>
        </p:txBody>
      </p:sp>
      <p:sp>
        <p:nvSpPr>
          <p:cNvPr id="39" name="Google Shape;39;p55"/>
          <p:cNvSpPr/>
          <p:nvPr/>
        </p:nvSpPr>
        <p:spPr>
          <a:xfrm>
            <a:off x="3636678" y="3005468"/>
            <a:ext cx="182880" cy="228600"/>
          </a:xfrm>
          <a:custGeom>
            <a:rect b="b" l="l" r="r" t="t"/>
            <a:pathLst>
              <a:path extrusionOk="0" h="120000" w="120000">
                <a:moveTo>
                  <a:pt x="0" y="0"/>
                </a:moveTo>
                <a:lnTo>
                  <a:pt x="60000" y="0"/>
                </a:lnTo>
                <a:lnTo>
                  <a:pt x="120000" y="60000"/>
                </a:lnTo>
                <a:lnTo>
                  <a:pt x="60000" y="120000"/>
                </a:lnTo>
                <a:lnTo>
                  <a:pt x="0" y="120000"/>
                </a:lnTo>
                <a:lnTo>
                  <a:pt x="60000" y="60000"/>
                </a:lnTo>
                <a:close/>
              </a:path>
            </a:pathLst>
          </a:custGeom>
          <a:gradFill>
            <a:gsLst>
              <a:gs pos="0">
                <a:srgbClr val="1389A6"/>
              </a:gs>
              <a:gs pos="100000">
                <a:srgbClr val="50B8DA"/>
              </a:gs>
            </a:gsLst>
            <a:lin ang="16200000" scaled="0"/>
          </a:gradFill>
          <a:ln cap="flat" cmpd="sng" w="9525">
            <a:solidFill>
              <a:srgbClr val="1E768C"/>
            </a:solidFill>
            <a:prstDash val="solid"/>
            <a:round/>
            <a:headEnd len="sm" w="sm" type="none"/>
            <a:tailEnd len="sm" w="sm" type="none"/>
          </a:ln>
          <a:effectLst>
            <a:outerShdw algn="tl" dir="5400000" dist="25402">
              <a:srgbClr val="000000">
                <a:alpha val="45882"/>
              </a:srgbClr>
            </a:outerShdw>
          </a:effectLst>
        </p:spPr>
        <p:txBody>
          <a:bodyPr anchorCtr="0" anchor="ctr" bIns="45700" lIns="91425" spcFirstLastPara="1" rIns="91425" wrap="square" tIns="45700">
            <a:noAutofit/>
          </a:bodyPr>
          <a:lstStyle/>
          <a:p>
            <a:pPr indent="0" lvl="0" marL="0" marR="0" rtl="1" algn="l">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Lucida Sans"/>
              <a:ea typeface="Lucida Sans"/>
              <a:cs typeface="Lucida Sans"/>
              <a:sym typeface="Lucida Sans"/>
            </a:endParaRPr>
          </a:p>
        </p:txBody>
      </p:sp>
      <p:sp>
        <p:nvSpPr>
          <p:cNvPr id="40" name="Google Shape;40;p55"/>
          <p:cNvSpPr/>
          <p:nvPr/>
        </p:nvSpPr>
        <p:spPr>
          <a:xfrm>
            <a:off x="3450259" y="3005468"/>
            <a:ext cx="182880" cy="228600"/>
          </a:xfrm>
          <a:custGeom>
            <a:rect b="b" l="l" r="r" t="t"/>
            <a:pathLst>
              <a:path extrusionOk="0" h="120000" w="120000">
                <a:moveTo>
                  <a:pt x="0" y="0"/>
                </a:moveTo>
                <a:lnTo>
                  <a:pt x="60000" y="0"/>
                </a:lnTo>
                <a:lnTo>
                  <a:pt x="120000" y="60000"/>
                </a:lnTo>
                <a:lnTo>
                  <a:pt x="60000" y="120000"/>
                </a:lnTo>
                <a:lnTo>
                  <a:pt x="0" y="120000"/>
                </a:lnTo>
                <a:lnTo>
                  <a:pt x="60000" y="60000"/>
                </a:lnTo>
                <a:close/>
              </a:path>
            </a:pathLst>
          </a:custGeom>
          <a:gradFill>
            <a:gsLst>
              <a:gs pos="0">
                <a:srgbClr val="1389A6"/>
              </a:gs>
              <a:gs pos="100000">
                <a:srgbClr val="50B8DA"/>
              </a:gs>
            </a:gsLst>
            <a:lin ang="16200000" scaled="0"/>
          </a:gradFill>
          <a:ln cap="flat" cmpd="sng" w="9525">
            <a:solidFill>
              <a:srgbClr val="1E768C"/>
            </a:solidFill>
            <a:prstDash val="solid"/>
            <a:round/>
            <a:headEnd len="sm" w="sm" type="none"/>
            <a:tailEnd len="sm" w="sm" type="none"/>
          </a:ln>
          <a:effectLst>
            <a:outerShdw algn="tl" dir="5400000" dist="25402">
              <a:srgbClr val="000000">
                <a:alpha val="45882"/>
              </a:srgbClr>
            </a:outerShdw>
          </a:effectLst>
        </p:spPr>
        <p:txBody>
          <a:bodyPr anchorCtr="0" anchor="ctr" bIns="45700" lIns="91425" spcFirstLastPara="1" rIns="91425" wrap="square" tIns="45700">
            <a:noAutofit/>
          </a:bodyPr>
          <a:lstStyle/>
          <a:p>
            <a:pPr indent="0" lvl="0" marL="0" marR="0" rtl="1" algn="l">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Lucida Sans"/>
              <a:ea typeface="Lucida Sans"/>
              <a:cs typeface="Lucida Sans"/>
              <a:sym typeface="Lucida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gradFill>
          <a:gsLst>
            <a:gs pos="0">
              <a:srgbClr val="B3B3B3"/>
            </a:gs>
            <a:gs pos="100000">
              <a:srgbClr val="A0A0A0"/>
            </a:gs>
          </a:gsLst>
          <a:path path="circle">
            <a:fillToRect b="100%" l="100%"/>
          </a:path>
          <a:tileRect r="-100%" t="-100%"/>
        </a:gradFill>
      </p:bgPr>
    </p:bg>
    <p:spTree>
      <p:nvGrpSpPr>
        <p:cNvPr id="41" name="Shape 41"/>
        <p:cNvGrpSpPr/>
        <p:nvPr/>
      </p:nvGrpSpPr>
      <p:grpSpPr>
        <a:xfrm>
          <a:off x="0" y="0"/>
          <a:ext cx="0" cy="0"/>
          <a:chOff x="0" y="0"/>
          <a:chExt cx="0" cy="0"/>
        </a:xfrm>
      </p:grpSpPr>
      <p:sp>
        <p:nvSpPr>
          <p:cNvPr id="42" name="Google Shape;42;p56"/>
          <p:cNvSpPr txBox="1"/>
          <p:nvPr>
            <p:ph idx="1" type="body"/>
          </p:nvPr>
        </p:nvSpPr>
        <p:spPr>
          <a:xfrm>
            <a:off x="457200" y="1481328"/>
            <a:ext cx="4038603" cy="4525959"/>
          </a:xfrm>
          <a:prstGeom prst="rect">
            <a:avLst/>
          </a:prstGeom>
          <a:noFill/>
          <a:ln>
            <a:noFill/>
          </a:ln>
        </p:spPr>
        <p:txBody>
          <a:bodyPr anchorCtr="0" anchor="t" bIns="45700" lIns="91425" spcFirstLastPara="1" rIns="91425" wrap="square" tIns="45700">
            <a:noAutofit/>
          </a:bodyPr>
          <a:lstStyle>
            <a:lvl1pPr indent="-349504" lvl="0" marL="457200" algn="l">
              <a:lnSpc>
                <a:spcPct val="100000"/>
              </a:lnSpc>
              <a:spcBef>
                <a:spcPts val="400"/>
              </a:spcBef>
              <a:spcAft>
                <a:spcPts val="0"/>
              </a:spcAft>
              <a:buSzPts val="1904"/>
              <a:buChar char="🞂"/>
              <a:defRPr sz="2800">
                <a:solidFill>
                  <a:srgbClr val="FFFFFF"/>
                </a:solidFill>
              </a:defRPr>
            </a:lvl1pPr>
            <a:lvl2pPr indent="-381000" lvl="1" marL="914400" algn="l">
              <a:lnSpc>
                <a:spcPct val="100000"/>
              </a:lnSpc>
              <a:spcBef>
                <a:spcPts val="325"/>
              </a:spcBef>
              <a:spcAft>
                <a:spcPts val="0"/>
              </a:spcAft>
              <a:buSzPts val="2400"/>
              <a:buChar char="◦"/>
              <a:defRPr sz="2400">
                <a:solidFill>
                  <a:srgbClr val="FFFFFF"/>
                </a:solidFill>
              </a:defRPr>
            </a:lvl2pPr>
            <a:lvl3pPr indent="-355600" lvl="2" marL="1371600" algn="l">
              <a:lnSpc>
                <a:spcPct val="100000"/>
              </a:lnSpc>
              <a:spcBef>
                <a:spcPts val="350"/>
              </a:spcBef>
              <a:spcAft>
                <a:spcPts val="0"/>
              </a:spcAft>
              <a:buSzPts val="2000"/>
              <a:buChar char="●"/>
              <a:defRPr sz="2000">
                <a:solidFill>
                  <a:srgbClr val="FFFFFF"/>
                </a:solidFill>
              </a:defRPr>
            </a:lvl3pPr>
            <a:lvl4pPr indent="-342900" lvl="3" marL="1828800" algn="l">
              <a:lnSpc>
                <a:spcPct val="100000"/>
              </a:lnSpc>
              <a:spcBef>
                <a:spcPts val="350"/>
              </a:spcBef>
              <a:spcAft>
                <a:spcPts val="0"/>
              </a:spcAft>
              <a:buSzPts val="1800"/>
              <a:buChar char="●"/>
              <a:defRPr sz="1800">
                <a:solidFill>
                  <a:srgbClr val="FFFFFF"/>
                </a:solidFill>
              </a:defRPr>
            </a:lvl4pPr>
            <a:lvl5pPr indent="-342900" lvl="4" marL="2286000" algn="l">
              <a:lnSpc>
                <a:spcPct val="100000"/>
              </a:lnSpc>
              <a:spcBef>
                <a:spcPts val="350"/>
              </a:spcBef>
              <a:spcAft>
                <a:spcPts val="0"/>
              </a:spcAft>
              <a:buSzPts val="1800"/>
              <a:buChar char="●"/>
              <a:defRPr>
                <a:solidFill>
                  <a:srgbClr val="FFFFFF"/>
                </a:solidFill>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43" name="Google Shape;43;p56"/>
          <p:cNvSpPr txBox="1"/>
          <p:nvPr>
            <p:ph idx="2" type="body"/>
          </p:nvPr>
        </p:nvSpPr>
        <p:spPr>
          <a:xfrm>
            <a:off x="4648196" y="1481328"/>
            <a:ext cx="4038603" cy="4525959"/>
          </a:xfrm>
          <a:prstGeom prst="rect">
            <a:avLst/>
          </a:prstGeom>
          <a:noFill/>
          <a:ln>
            <a:noFill/>
          </a:ln>
        </p:spPr>
        <p:txBody>
          <a:bodyPr anchorCtr="0" anchor="t" bIns="45700" lIns="91425" spcFirstLastPara="1" rIns="91425" wrap="square" tIns="45700">
            <a:noAutofit/>
          </a:bodyPr>
          <a:lstStyle>
            <a:lvl1pPr indent="-349504" lvl="0" marL="457200" algn="l">
              <a:lnSpc>
                <a:spcPct val="100000"/>
              </a:lnSpc>
              <a:spcBef>
                <a:spcPts val="400"/>
              </a:spcBef>
              <a:spcAft>
                <a:spcPts val="0"/>
              </a:spcAft>
              <a:buSzPts val="1904"/>
              <a:buChar char="🞂"/>
              <a:defRPr sz="2800">
                <a:solidFill>
                  <a:srgbClr val="FFFFFF"/>
                </a:solidFill>
              </a:defRPr>
            </a:lvl1pPr>
            <a:lvl2pPr indent="-381000" lvl="1" marL="914400" algn="l">
              <a:lnSpc>
                <a:spcPct val="100000"/>
              </a:lnSpc>
              <a:spcBef>
                <a:spcPts val="325"/>
              </a:spcBef>
              <a:spcAft>
                <a:spcPts val="0"/>
              </a:spcAft>
              <a:buSzPts val="2400"/>
              <a:buChar char="◦"/>
              <a:defRPr sz="2400">
                <a:solidFill>
                  <a:srgbClr val="FFFFFF"/>
                </a:solidFill>
              </a:defRPr>
            </a:lvl2pPr>
            <a:lvl3pPr indent="-355600" lvl="2" marL="1371600" algn="l">
              <a:lnSpc>
                <a:spcPct val="100000"/>
              </a:lnSpc>
              <a:spcBef>
                <a:spcPts val="350"/>
              </a:spcBef>
              <a:spcAft>
                <a:spcPts val="0"/>
              </a:spcAft>
              <a:buSzPts val="2000"/>
              <a:buChar char="●"/>
              <a:defRPr sz="2000">
                <a:solidFill>
                  <a:srgbClr val="FFFFFF"/>
                </a:solidFill>
              </a:defRPr>
            </a:lvl3pPr>
            <a:lvl4pPr indent="-342900" lvl="3" marL="1828800" algn="l">
              <a:lnSpc>
                <a:spcPct val="100000"/>
              </a:lnSpc>
              <a:spcBef>
                <a:spcPts val="350"/>
              </a:spcBef>
              <a:spcAft>
                <a:spcPts val="0"/>
              </a:spcAft>
              <a:buSzPts val="1800"/>
              <a:buChar char="●"/>
              <a:defRPr sz="1800">
                <a:solidFill>
                  <a:srgbClr val="FFFFFF"/>
                </a:solidFill>
              </a:defRPr>
            </a:lvl4pPr>
            <a:lvl5pPr indent="-342900" lvl="4" marL="2286000" algn="l">
              <a:lnSpc>
                <a:spcPct val="100000"/>
              </a:lnSpc>
              <a:spcBef>
                <a:spcPts val="350"/>
              </a:spcBef>
              <a:spcAft>
                <a:spcPts val="0"/>
              </a:spcAft>
              <a:buSzPts val="1800"/>
              <a:buChar char="●"/>
              <a:defRPr>
                <a:solidFill>
                  <a:srgbClr val="FFFFFF"/>
                </a:solidFill>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44" name="Google Shape;44;p56"/>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FFFFFF"/>
              </a:buClr>
              <a:buSzPts val="1000"/>
              <a:buFont typeface="Lucida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6"/>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FFFFFF"/>
              </a:buClr>
              <a:buSzPts val="1000"/>
              <a:buFont typeface="Lucida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6"/>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FFFFFF"/>
              </a:buClr>
              <a:buSzPts val="1000"/>
              <a:buFont typeface="Lucida Sans"/>
              <a:buNone/>
              <a:defRPr>
                <a:solidFill>
                  <a:srgbClr val="FFFFFF"/>
                </a:solidFill>
              </a:defRPr>
            </a:lvl1pPr>
            <a:lvl2pPr indent="0" lvl="1" marL="0" marR="0" rtl="1" algn="r">
              <a:lnSpc>
                <a:spcPct val="100000"/>
              </a:lnSpc>
              <a:spcBef>
                <a:spcPts val="0"/>
              </a:spcBef>
              <a:spcAft>
                <a:spcPts val="0"/>
              </a:spcAft>
              <a:buClr>
                <a:srgbClr val="FFFFFF"/>
              </a:buClr>
              <a:buSzPts val="1000"/>
              <a:buFont typeface="Lucida Sans"/>
              <a:buNone/>
              <a:defRPr>
                <a:solidFill>
                  <a:srgbClr val="FFFFFF"/>
                </a:solidFill>
              </a:defRPr>
            </a:lvl2pPr>
            <a:lvl3pPr indent="0" lvl="2" marL="0" marR="0" rtl="1" algn="r">
              <a:lnSpc>
                <a:spcPct val="100000"/>
              </a:lnSpc>
              <a:spcBef>
                <a:spcPts val="0"/>
              </a:spcBef>
              <a:spcAft>
                <a:spcPts val="0"/>
              </a:spcAft>
              <a:buClr>
                <a:srgbClr val="FFFFFF"/>
              </a:buClr>
              <a:buSzPts val="1000"/>
              <a:buFont typeface="Lucida Sans"/>
              <a:buNone/>
              <a:defRPr>
                <a:solidFill>
                  <a:srgbClr val="FFFFFF"/>
                </a:solidFill>
              </a:defRPr>
            </a:lvl3pPr>
            <a:lvl4pPr indent="0" lvl="3" marL="0" marR="0" rtl="1" algn="r">
              <a:lnSpc>
                <a:spcPct val="100000"/>
              </a:lnSpc>
              <a:spcBef>
                <a:spcPts val="0"/>
              </a:spcBef>
              <a:spcAft>
                <a:spcPts val="0"/>
              </a:spcAft>
              <a:buClr>
                <a:srgbClr val="FFFFFF"/>
              </a:buClr>
              <a:buSzPts val="1000"/>
              <a:buFont typeface="Lucida Sans"/>
              <a:buNone/>
              <a:defRPr>
                <a:solidFill>
                  <a:srgbClr val="FFFFFF"/>
                </a:solidFill>
              </a:defRPr>
            </a:lvl4pPr>
            <a:lvl5pPr indent="0" lvl="4" marL="0" marR="0" rtl="1" algn="r">
              <a:lnSpc>
                <a:spcPct val="100000"/>
              </a:lnSpc>
              <a:spcBef>
                <a:spcPts val="0"/>
              </a:spcBef>
              <a:spcAft>
                <a:spcPts val="0"/>
              </a:spcAft>
              <a:buClr>
                <a:srgbClr val="FFFFFF"/>
              </a:buClr>
              <a:buSzPts val="1000"/>
              <a:buFont typeface="Lucida Sans"/>
              <a:buNone/>
              <a:defRPr>
                <a:solidFill>
                  <a:srgbClr val="FFFFFF"/>
                </a:solidFill>
              </a:defRPr>
            </a:lvl5pPr>
            <a:lvl6pPr indent="0" lvl="5" marL="0" marR="0" rtl="1" algn="r">
              <a:lnSpc>
                <a:spcPct val="100000"/>
              </a:lnSpc>
              <a:spcBef>
                <a:spcPts val="0"/>
              </a:spcBef>
              <a:spcAft>
                <a:spcPts val="0"/>
              </a:spcAft>
              <a:buClr>
                <a:srgbClr val="FFFFFF"/>
              </a:buClr>
              <a:buSzPts val="1000"/>
              <a:buFont typeface="Lucida Sans"/>
              <a:buNone/>
              <a:defRPr>
                <a:solidFill>
                  <a:srgbClr val="FFFFFF"/>
                </a:solidFill>
              </a:defRPr>
            </a:lvl6pPr>
            <a:lvl7pPr indent="0" lvl="6" marL="0" marR="0" rtl="1" algn="r">
              <a:lnSpc>
                <a:spcPct val="100000"/>
              </a:lnSpc>
              <a:spcBef>
                <a:spcPts val="0"/>
              </a:spcBef>
              <a:spcAft>
                <a:spcPts val="0"/>
              </a:spcAft>
              <a:buClr>
                <a:srgbClr val="FFFFFF"/>
              </a:buClr>
              <a:buSzPts val="1000"/>
              <a:buFont typeface="Lucida Sans"/>
              <a:buNone/>
              <a:defRPr>
                <a:solidFill>
                  <a:srgbClr val="FFFFFF"/>
                </a:solidFill>
              </a:defRPr>
            </a:lvl7pPr>
            <a:lvl8pPr indent="0" lvl="7" marL="0" marR="0" rtl="1" algn="r">
              <a:lnSpc>
                <a:spcPct val="100000"/>
              </a:lnSpc>
              <a:spcBef>
                <a:spcPts val="0"/>
              </a:spcBef>
              <a:spcAft>
                <a:spcPts val="0"/>
              </a:spcAft>
              <a:buClr>
                <a:srgbClr val="FFFFFF"/>
              </a:buClr>
              <a:buSzPts val="1000"/>
              <a:buFont typeface="Lucida Sans"/>
              <a:buNone/>
              <a:defRPr>
                <a:solidFill>
                  <a:srgbClr val="FFFFFF"/>
                </a:solidFill>
              </a:defRPr>
            </a:lvl8pPr>
            <a:lvl9pPr indent="0" lvl="8" marL="0" marR="0" rtl="1" algn="r">
              <a:lnSpc>
                <a:spcPct val="100000"/>
              </a:lnSpc>
              <a:spcBef>
                <a:spcPts val="0"/>
              </a:spcBef>
              <a:spcAft>
                <a:spcPts val="0"/>
              </a:spcAft>
              <a:buClr>
                <a:srgbClr val="FFFFFF"/>
              </a:buClr>
              <a:buSzPts val="1000"/>
              <a:buFont typeface="Lucida Sans"/>
              <a:buNone/>
              <a:defRPr>
                <a:solidFill>
                  <a:srgbClr val="FFFFFF"/>
                </a:solidFill>
              </a:defRPr>
            </a:lvl9pPr>
          </a:lstStyle>
          <a:p>
            <a:pPr indent="0" lvl="0" marL="0" rtl="1" algn="r">
              <a:spcBef>
                <a:spcPts val="0"/>
              </a:spcBef>
              <a:spcAft>
                <a:spcPts val="0"/>
              </a:spcAft>
              <a:buNone/>
            </a:pPr>
            <a:fld id="{00000000-1234-1234-1234-123412341234}" type="slidenum">
              <a:rPr lang="en-US"/>
              <a:t>‹#›</a:t>
            </a:fld>
            <a:endParaRPr b="0" i="0" sz="1000" u="none" cap="none" strike="noStrike">
              <a:latin typeface="Lucida Sans"/>
              <a:ea typeface="Lucida Sans"/>
              <a:cs typeface="Lucida Sans"/>
              <a:sym typeface="Lucida Sans"/>
            </a:endParaRPr>
          </a:p>
        </p:txBody>
      </p:sp>
      <p:sp>
        <p:nvSpPr>
          <p:cNvPr id="47" name="Google Shape;47;p56"/>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DEF5FA"/>
              </a:buClr>
              <a:buSzPts val="4100"/>
              <a:buFont typeface="Lucida Sans"/>
              <a:buNone/>
              <a:defRPr>
                <a:solidFill>
                  <a:srgbClr val="DEF5F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type="twoTxTwoObj">
  <p:cSld name="TWO_OBJECTS_WITH_TEXT">
    <p:bg>
      <p:bgPr>
        <a:blipFill rotWithShape="1">
          <a:blip r:embed="rId2">
            <a:alphaModFix/>
          </a:blip>
          <a:tile algn="tl" flip="none" tx="0" sx="57129" ty="0" sy="57129"/>
        </a:blipFill>
      </p:bgPr>
    </p:bg>
    <p:spTree>
      <p:nvGrpSpPr>
        <p:cNvPr id="48" name="Shape 48"/>
        <p:cNvGrpSpPr/>
        <p:nvPr/>
      </p:nvGrpSpPr>
      <p:grpSpPr>
        <a:xfrm>
          <a:off x="0" y="0"/>
          <a:ext cx="0" cy="0"/>
          <a:chOff x="0" y="0"/>
          <a:chExt cx="0" cy="0"/>
        </a:xfrm>
      </p:grpSpPr>
      <p:sp>
        <p:nvSpPr>
          <p:cNvPr id="49" name="Google Shape;49;p57"/>
          <p:cNvSpPr txBox="1"/>
          <p:nvPr>
            <p:ph type="title"/>
          </p:nvPr>
        </p:nvSpPr>
        <p:spPr>
          <a:xfrm>
            <a:off x="457200" y="273048"/>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64646"/>
              </a:buClr>
              <a:buSzPts val="4100"/>
              <a:buFont typeface="Lucida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57"/>
          <p:cNvSpPr txBox="1"/>
          <p:nvPr>
            <p:ph idx="1" type="body"/>
          </p:nvPr>
        </p:nvSpPr>
        <p:spPr>
          <a:xfrm>
            <a:off x="457200" y="5410203"/>
            <a:ext cx="4040184" cy="761996"/>
          </a:xfrm>
          <a:prstGeom prst="rect">
            <a:avLst/>
          </a:prstGeom>
          <a:solidFill>
            <a:srgbClr val="2DA2BF"/>
          </a:solidFill>
          <a:ln cap="flat" cmpd="sng" w="9650">
            <a:solidFill>
              <a:srgbClr val="2DA2BF"/>
            </a:solidFill>
            <a:prstDash val="solid"/>
            <a:miter lim="8000"/>
            <a:headEnd len="sm" w="sm" type="none"/>
            <a:tailEnd len="sm" w="sm" type="none"/>
          </a:ln>
        </p:spPr>
        <p:txBody>
          <a:bodyPr anchorCtr="0" anchor="ctr" bIns="45700" lIns="182875" spcFirstLastPara="1" rIns="91425" wrap="square" tIns="45700">
            <a:noAutofit/>
          </a:bodyPr>
          <a:lstStyle>
            <a:lvl1pPr indent="-228600" lvl="0" marL="457200" algn="l">
              <a:lnSpc>
                <a:spcPct val="100000"/>
              </a:lnSpc>
              <a:spcBef>
                <a:spcPts val="400"/>
              </a:spcBef>
              <a:spcAft>
                <a:spcPts val="0"/>
              </a:spcAft>
              <a:buSzPts val="1632"/>
              <a:buNone/>
              <a:defRPr sz="2400">
                <a:solidFill>
                  <a:srgbClr val="FFFFFF"/>
                </a:solidFill>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51" name="Google Shape;51;p57"/>
          <p:cNvSpPr txBox="1"/>
          <p:nvPr>
            <p:ph idx="2" type="body"/>
          </p:nvPr>
        </p:nvSpPr>
        <p:spPr>
          <a:xfrm>
            <a:off x="4645023" y="5410203"/>
            <a:ext cx="4041776" cy="761996"/>
          </a:xfrm>
          <a:prstGeom prst="rect">
            <a:avLst/>
          </a:prstGeom>
          <a:solidFill>
            <a:srgbClr val="2DA2BF"/>
          </a:solidFill>
          <a:ln cap="flat" cmpd="sng" w="9650">
            <a:solidFill>
              <a:srgbClr val="2DA2BF"/>
            </a:solidFill>
            <a:prstDash val="solid"/>
            <a:miter lim="8000"/>
            <a:headEnd len="sm" w="sm" type="none"/>
            <a:tailEnd len="sm" w="sm" type="none"/>
          </a:ln>
        </p:spPr>
        <p:txBody>
          <a:bodyPr anchorCtr="0" anchor="ctr" bIns="45700" lIns="182875" spcFirstLastPara="1" rIns="91425" wrap="square" tIns="45700">
            <a:noAutofit/>
          </a:bodyPr>
          <a:lstStyle>
            <a:lvl1pPr indent="-228600" lvl="0" marL="457200" algn="l">
              <a:lnSpc>
                <a:spcPct val="100000"/>
              </a:lnSpc>
              <a:spcBef>
                <a:spcPts val="400"/>
              </a:spcBef>
              <a:spcAft>
                <a:spcPts val="0"/>
              </a:spcAft>
              <a:buSzPts val="1632"/>
              <a:buNone/>
              <a:defRPr sz="2400">
                <a:solidFill>
                  <a:srgbClr val="FFFFFF"/>
                </a:solidFill>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52" name="Google Shape;52;p57"/>
          <p:cNvSpPr txBox="1"/>
          <p:nvPr>
            <p:ph idx="3" type="body"/>
          </p:nvPr>
        </p:nvSpPr>
        <p:spPr>
          <a:xfrm>
            <a:off x="457200" y="1444294"/>
            <a:ext cx="4040184" cy="3941758"/>
          </a:xfrm>
          <a:prstGeom prst="rect">
            <a:avLst/>
          </a:prstGeom>
          <a:noFill/>
          <a:ln>
            <a:noFill/>
          </a:ln>
        </p:spPr>
        <p:txBody>
          <a:bodyPr anchorCtr="0" anchor="t" bIns="45700" lIns="91425" spcFirstLastPara="1" rIns="91425" wrap="square" tIns="45700">
            <a:noAutofit/>
          </a:bodyPr>
          <a:lstStyle>
            <a:lvl1pPr indent="-332232" lvl="0" marL="457200" algn="l">
              <a:lnSpc>
                <a:spcPct val="100000"/>
              </a:lnSpc>
              <a:spcBef>
                <a:spcPts val="400"/>
              </a:spcBef>
              <a:spcAft>
                <a:spcPts val="0"/>
              </a:spcAft>
              <a:buSzPts val="1632"/>
              <a:buChar char="🞂"/>
              <a:defRPr sz="2400"/>
            </a:lvl1pPr>
            <a:lvl2pPr indent="-355600" lvl="1" marL="914400" algn="l">
              <a:lnSpc>
                <a:spcPct val="100000"/>
              </a:lnSpc>
              <a:spcBef>
                <a:spcPts val="325"/>
              </a:spcBef>
              <a:spcAft>
                <a:spcPts val="0"/>
              </a:spcAft>
              <a:buSzPts val="2000"/>
              <a:buChar char="◦"/>
              <a:defRPr sz="2000"/>
            </a:lvl2pPr>
            <a:lvl3pPr indent="-342900" lvl="2" marL="1371600" algn="l">
              <a:lnSpc>
                <a:spcPct val="100000"/>
              </a:lnSpc>
              <a:spcBef>
                <a:spcPts val="350"/>
              </a:spcBef>
              <a:spcAft>
                <a:spcPts val="0"/>
              </a:spcAft>
              <a:buSzPts val="1800"/>
              <a:buChar char="●"/>
              <a:defRPr sz="1800"/>
            </a:lvl3pPr>
            <a:lvl4pPr indent="-330200" lvl="3" marL="1828800" algn="l">
              <a:lnSpc>
                <a:spcPct val="100000"/>
              </a:lnSpc>
              <a:spcBef>
                <a:spcPts val="350"/>
              </a:spcBef>
              <a:spcAft>
                <a:spcPts val="0"/>
              </a:spcAft>
              <a:buSzPts val="1600"/>
              <a:buChar char="●"/>
              <a:defRPr sz="1600"/>
            </a:lvl4pPr>
            <a:lvl5pPr indent="-330200" lvl="4" marL="2286000" algn="l">
              <a:lnSpc>
                <a:spcPct val="100000"/>
              </a:lnSpc>
              <a:spcBef>
                <a:spcPts val="350"/>
              </a:spcBef>
              <a:spcAft>
                <a:spcPts val="0"/>
              </a:spcAft>
              <a:buSzPts val="1600"/>
              <a:buChar char="●"/>
              <a:defRPr sz="1600"/>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53" name="Google Shape;53;p57"/>
          <p:cNvSpPr txBox="1"/>
          <p:nvPr>
            <p:ph idx="4" type="body"/>
          </p:nvPr>
        </p:nvSpPr>
        <p:spPr>
          <a:xfrm>
            <a:off x="4645023" y="1444294"/>
            <a:ext cx="4041776" cy="3941758"/>
          </a:xfrm>
          <a:prstGeom prst="rect">
            <a:avLst/>
          </a:prstGeom>
          <a:noFill/>
          <a:ln>
            <a:noFill/>
          </a:ln>
        </p:spPr>
        <p:txBody>
          <a:bodyPr anchorCtr="0" anchor="t" bIns="45700" lIns="91425" spcFirstLastPara="1" rIns="91425" wrap="square" tIns="45700">
            <a:noAutofit/>
          </a:bodyPr>
          <a:lstStyle>
            <a:lvl1pPr indent="-332232" lvl="0" marL="457200" algn="l">
              <a:lnSpc>
                <a:spcPct val="100000"/>
              </a:lnSpc>
              <a:spcBef>
                <a:spcPts val="0"/>
              </a:spcBef>
              <a:spcAft>
                <a:spcPts val="0"/>
              </a:spcAft>
              <a:buSzPts val="1632"/>
              <a:buChar char="🞂"/>
              <a:defRPr sz="2400"/>
            </a:lvl1pPr>
            <a:lvl2pPr indent="-355600" lvl="1" marL="914400" algn="l">
              <a:lnSpc>
                <a:spcPct val="100000"/>
              </a:lnSpc>
              <a:spcBef>
                <a:spcPts val="325"/>
              </a:spcBef>
              <a:spcAft>
                <a:spcPts val="0"/>
              </a:spcAft>
              <a:buSzPts val="2000"/>
              <a:buChar char="◦"/>
              <a:defRPr sz="2000"/>
            </a:lvl2pPr>
            <a:lvl3pPr indent="-342900" lvl="2" marL="1371600" algn="l">
              <a:lnSpc>
                <a:spcPct val="100000"/>
              </a:lnSpc>
              <a:spcBef>
                <a:spcPts val="350"/>
              </a:spcBef>
              <a:spcAft>
                <a:spcPts val="0"/>
              </a:spcAft>
              <a:buSzPts val="1800"/>
              <a:buChar char="●"/>
              <a:defRPr sz="1800"/>
            </a:lvl3pPr>
            <a:lvl4pPr indent="-330200" lvl="3" marL="1828800" algn="l">
              <a:lnSpc>
                <a:spcPct val="100000"/>
              </a:lnSpc>
              <a:spcBef>
                <a:spcPts val="350"/>
              </a:spcBef>
              <a:spcAft>
                <a:spcPts val="0"/>
              </a:spcAft>
              <a:buSzPts val="1600"/>
              <a:buChar char="●"/>
              <a:defRPr sz="1600"/>
            </a:lvl4pPr>
            <a:lvl5pPr indent="-330200" lvl="4" marL="2286000" algn="l">
              <a:lnSpc>
                <a:spcPct val="100000"/>
              </a:lnSpc>
              <a:spcBef>
                <a:spcPts val="350"/>
              </a:spcBef>
              <a:spcAft>
                <a:spcPts val="0"/>
              </a:spcAft>
              <a:buSzPts val="1600"/>
              <a:buChar char="●"/>
              <a:defRPr sz="1600"/>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54" name="Google Shape;54;p57"/>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7"/>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7"/>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000000"/>
              </a:buClr>
              <a:buSzPts val="1000"/>
              <a:buFont typeface="Lucida Sans"/>
              <a:buNone/>
              <a:defRPr/>
            </a:lvl1pPr>
            <a:lvl2pPr indent="0" lvl="1" marL="0" marR="0" rtl="1" algn="r">
              <a:lnSpc>
                <a:spcPct val="100000"/>
              </a:lnSpc>
              <a:spcBef>
                <a:spcPts val="0"/>
              </a:spcBef>
              <a:spcAft>
                <a:spcPts val="0"/>
              </a:spcAft>
              <a:buClr>
                <a:srgbClr val="000000"/>
              </a:buClr>
              <a:buSzPts val="1000"/>
              <a:buFont typeface="Lucida Sans"/>
              <a:buNone/>
              <a:defRPr/>
            </a:lvl2pPr>
            <a:lvl3pPr indent="0" lvl="2" marL="0" marR="0" rtl="1" algn="r">
              <a:lnSpc>
                <a:spcPct val="100000"/>
              </a:lnSpc>
              <a:spcBef>
                <a:spcPts val="0"/>
              </a:spcBef>
              <a:spcAft>
                <a:spcPts val="0"/>
              </a:spcAft>
              <a:buClr>
                <a:srgbClr val="000000"/>
              </a:buClr>
              <a:buSzPts val="1000"/>
              <a:buFont typeface="Lucida Sans"/>
              <a:buNone/>
              <a:defRPr/>
            </a:lvl3pPr>
            <a:lvl4pPr indent="0" lvl="3" marL="0" marR="0" rtl="1" algn="r">
              <a:lnSpc>
                <a:spcPct val="100000"/>
              </a:lnSpc>
              <a:spcBef>
                <a:spcPts val="0"/>
              </a:spcBef>
              <a:spcAft>
                <a:spcPts val="0"/>
              </a:spcAft>
              <a:buClr>
                <a:srgbClr val="000000"/>
              </a:buClr>
              <a:buSzPts val="1000"/>
              <a:buFont typeface="Lucida Sans"/>
              <a:buNone/>
              <a:defRPr/>
            </a:lvl4pPr>
            <a:lvl5pPr indent="0" lvl="4" marL="0" marR="0" rtl="1" algn="r">
              <a:lnSpc>
                <a:spcPct val="100000"/>
              </a:lnSpc>
              <a:spcBef>
                <a:spcPts val="0"/>
              </a:spcBef>
              <a:spcAft>
                <a:spcPts val="0"/>
              </a:spcAft>
              <a:buClr>
                <a:srgbClr val="000000"/>
              </a:buClr>
              <a:buSzPts val="1000"/>
              <a:buFont typeface="Lucida Sans"/>
              <a:buNone/>
              <a:defRPr/>
            </a:lvl5pPr>
            <a:lvl6pPr indent="0" lvl="5" marL="0" marR="0" rtl="1" algn="r">
              <a:lnSpc>
                <a:spcPct val="100000"/>
              </a:lnSpc>
              <a:spcBef>
                <a:spcPts val="0"/>
              </a:spcBef>
              <a:spcAft>
                <a:spcPts val="0"/>
              </a:spcAft>
              <a:buClr>
                <a:srgbClr val="000000"/>
              </a:buClr>
              <a:buSzPts val="1000"/>
              <a:buFont typeface="Lucida Sans"/>
              <a:buNone/>
              <a:defRPr/>
            </a:lvl6pPr>
            <a:lvl7pPr indent="0" lvl="6" marL="0" marR="0" rtl="1" algn="r">
              <a:lnSpc>
                <a:spcPct val="100000"/>
              </a:lnSpc>
              <a:spcBef>
                <a:spcPts val="0"/>
              </a:spcBef>
              <a:spcAft>
                <a:spcPts val="0"/>
              </a:spcAft>
              <a:buClr>
                <a:srgbClr val="000000"/>
              </a:buClr>
              <a:buSzPts val="1000"/>
              <a:buFont typeface="Lucida Sans"/>
              <a:buNone/>
              <a:defRPr/>
            </a:lvl7pPr>
            <a:lvl8pPr indent="0" lvl="7" marL="0" marR="0" rtl="1" algn="r">
              <a:lnSpc>
                <a:spcPct val="100000"/>
              </a:lnSpc>
              <a:spcBef>
                <a:spcPts val="0"/>
              </a:spcBef>
              <a:spcAft>
                <a:spcPts val="0"/>
              </a:spcAft>
              <a:buClr>
                <a:srgbClr val="000000"/>
              </a:buClr>
              <a:buSzPts val="1000"/>
              <a:buFont typeface="Lucida Sans"/>
              <a:buNone/>
              <a:defRPr/>
            </a:lvl8pPr>
            <a:lvl9pPr indent="0" lvl="8" marL="0" marR="0" rtl="1" algn="r">
              <a:lnSpc>
                <a:spcPct val="100000"/>
              </a:lnSpc>
              <a:spcBef>
                <a:spcPts val="0"/>
              </a:spcBef>
              <a:spcAft>
                <a:spcPts val="0"/>
              </a:spcAft>
              <a:buClr>
                <a:srgbClr val="000000"/>
              </a:buClr>
              <a:buSzPts val="1000"/>
              <a:buFont typeface="Lucida Sans"/>
              <a:buNone/>
              <a:defRPr/>
            </a:lvl9pPr>
          </a:lstStyle>
          <a:p>
            <a:pPr indent="0" lvl="0" marL="0" rtl="1" algn="r">
              <a:spcBef>
                <a:spcPts val="0"/>
              </a:spcBef>
              <a:spcAft>
                <a:spcPts val="0"/>
              </a:spcAft>
              <a:buNone/>
            </a:pPr>
            <a:fld id="{00000000-1234-1234-1234-123412341234}" type="slidenum">
              <a:rPr lang="en-US"/>
              <a:t>‹#›</a:t>
            </a:fld>
            <a:endParaRPr b="0" i="0" sz="1000" u="none" cap="none" strike="noStrike">
              <a:solidFill>
                <a:srgbClr val="000000"/>
              </a:solidFill>
              <a:latin typeface="Lucida Sans"/>
              <a:ea typeface="Lucida Sans"/>
              <a:cs typeface="Lucida Sans"/>
              <a:sym typeface="Lucida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B3B3B3"/>
            </a:gs>
            <a:gs pos="100000">
              <a:srgbClr val="A0A0A0"/>
            </a:gs>
          </a:gsLst>
          <a:path path="circle">
            <a:fillToRect b="100%" l="100%"/>
          </a:path>
          <a:tileRect r="-100%" t="-100%"/>
        </a:gradFill>
      </p:bgPr>
    </p:bg>
    <p:spTree>
      <p:nvGrpSpPr>
        <p:cNvPr id="57" name="Shape 57"/>
        <p:cNvGrpSpPr/>
        <p:nvPr/>
      </p:nvGrpSpPr>
      <p:grpSpPr>
        <a:xfrm>
          <a:off x="0" y="0"/>
          <a:ext cx="0" cy="0"/>
          <a:chOff x="0" y="0"/>
          <a:chExt cx="0" cy="0"/>
        </a:xfrm>
      </p:grpSpPr>
      <p:sp>
        <p:nvSpPr>
          <p:cNvPr id="58" name="Google Shape;58;p58"/>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FFFFFF"/>
              </a:buClr>
              <a:buSzPts val="1000"/>
              <a:buFont typeface="Lucida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58"/>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FFFFFF"/>
              </a:buClr>
              <a:buSzPts val="1000"/>
              <a:buFont typeface="Lucida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8"/>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FFFFFF"/>
              </a:buClr>
              <a:buSzPts val="1000"/>
              <a:buFont typeface="Lucida Sans"/>
              <a:buNone/>
              <a:defRPr>
                <a:solidFill>
                  <a:srgbClr val="FFFFFF"/>
                </a:solidFill>
              </a:defRPr>
            </a:lvl1pPr>
            <a:lvl2pPr indent="0" lvl="1" marL="0" marR="0" rtl="1" algn="r">
              <a:lnSpc>
                <a:spcPct val="100000"/>
              </a:lnSpc>
              <a:spcBef>
                <a:spcPts val="0"/>
              </a:spcBef>
              <a:spcAft>
                <a:spcPts val="0"/>
              </a:spcAft>
              <a:buClr>
                <a:srgbClr val="FFFFFF"/>
              </a:buClr>
              <a:buSzPts val="1000"/>
              <a:buFont typeface="Lucida Sans"/>
              <a:buNone/>
              <a:defRPr>
                <a:solidFill>
                  <a:srgbClr val="FFFFFF"/>
                </a:solidFill>
              </a:defRPr>
            </a:lvl2pPr>
            <a:lvl3pPr indent="0" lvl="2" marL="0" marR="0" rtl="1" algn="r">
              <a:lnSpc>
                <a:spcPct val="100000"/>
              </a:lnSpc>
              <a:spcBef>
                <a:spcPts val="0"/>
              </a:spcBef>
              <a:spcAft>
                <a:spcPts val="0"/>
              </a:spcAft>
              <a:buClr>
                <a:srgbClr val="FFFFFF"/>
              </a:buClr>
              <a:buSzPts val="1000"/>
              <a:buFont typeface="Lucida Sans"/>
              <a:buNone/>
              <a:defRPr>
                <a:solidFill>
                  <a:srgbClr val="FFFFFF"/>
                </a:solidFill>
              </a:defRPr>
            </a:lvl3pPr>
            <a:lvl4pPr indent="0" lvl="3" marL="0" marR="0" rtl="1" algn="r">
              <a:lnSpc>
                <a:spcPct val="100000"/>
              </a:lnSpc>
              <a:spcBef>
                <a:spcPts val="0"/>
              </a:spcBef>
              <a:spcAft>
                <a:spcPts val="0"/>
              </a:spcAft>
              <a:buClr>
                <a:srgbClr val="FFFFFF"/>
              </a:buClr>
              <a:buSzPts val="1000"/>
              <a:buFont typeface="Lucida Sans"/>
              <a:buNone/>
              <a:defRPr>
                <a:solidFill>
                  <a:srgbClr val="FFFFFF"/>
                </a:solidFill>
              </a:defRPr>
            </a:lvl4pPr>
            <a:lvl5pPr indent="0" lvl="4" marL="0" marR="0" rtl="1" algn="r">
              <a:lnSpc>
                <a:spcPct val="100000"/>
              </a:lnSpc>
              <a:spcBef>
                <a:spcPts val="0"/>
              </a:spcBef>
              <a:spcAft>
                <a:spcPts val="0"/>
              </a:spcAft>
              <a:buClr>
                <a:srgbClr val="FFFFFF"/>
              </a:buClr>
              <a:buSzPts val="1000"/>
              <a:buFont typeface="Lucida Sans"/>
              <a:buNone/>
              <a:defRPr>
                <a:solidFill>
                  <a:srgbClr val="FFFFFF"/>
                </a:solidFill>
              </a:defRPr>
            </a:lvl5pPr>
            <a:lvl6pPr indent="0" lvl="5" marL="0" marR="0" rtl="1" algn="r">
              <a:lnSpc>
                <a:spcPct val="100000"/>
              </a:lnSpc>
              <a:spcBef>
                <a:spcPts val="0"/>
              </a:spcBef>
              <a:spcAft>
                <a:spcPts val="0"/>
              </a:spcAft>
              <a:buClr>
                <a:srgbClr val="FFFFFF"/>
              </a:buClr>
              <a:buSzPts val="1000"/>
              <a:buFont typeface="Lucida Sans"/>
              <a:buNone/>
              <a:defRPr>
                <a:solidFill>
                  <a:srgbClr val="FFFFFF"/>
                </a:solidFill>
              </a:defRPr>
            </a:lvl6pPr>
            <a:lvl7pPr indent="0" lvl="6" marL="0" marR="0" rtl="1" algn="r">
              <a:lnSpc>
                <a:spcPct val="100000"/>
              </a:lnSpc>
              <a:spcBef>
                <a:spcPts val="0"/>
              </a:spcBef>
              <a:spcAft>
                <a:spcPts val="0"/>
              </a:spcAft>
              <a:buClr>
                <a:srgbClr val="FFFFFF"/>
              </a:buClr>
              <a:buSzPts val="1000"/>
              <a:buFont typeface="Lucida Sans"/>
              <a:buNone/>
              <a:defRPr>
                <a:solidFill>
                  <a:srgbClr val="FFFFFF"/>
                </a:solidFill>
              </a:defRPr>
            </a:lvl7pPr>
            <a:lvl8pPr indent="0" lvl="7" marL="0" marR="0" rtl="1" algn="r">
              <a:lnSpc>
                <a:spcPct val="100000"/>
              </a:lnSpc>
              <a:spcBef>
                <a:spcPts val="0"/>
              </a:spcBef>
              <a:spcAft>
                <a:spcPts val="0"/>
              </a:spcAft>
              <a:buClr>
                <a:srgbClr val="FFFFFF"/>
              </a:buClr>
              <a:buSzPts val="1000"/>
              <a:buFont typeface="Lucida Sans"/>
              <a:buNone/>
              <a:defRPr>
                <a:solidFill>
                  <a:srgbClr val="FFFFFF"/>
                </a:solidFill>
              </a:defRPr>
            </a:lvl8pPr>
            <a:lvl9pPr indent="0" lvl="8" marL="0" marR="0" rtl="1" algn="r">
              <a:lnSpc>
                <a:spcPct val="100000"/>
              </a:lnSpc>
              <a:spcBef>
                <a:spcPts val="0"/>
              </a:spcBef>
              <a:spcAft>
                <a:spcPts val="0"/>
              </a:spcAft>
              <a:buClr>
                <a:srgbClr val="FFFFFF"/>
              </a:buClr>
              <a:buSzPts val="1000"/>
              <a:buFont typeface="Lucida Sans"/>
              <a:buNone/>
              <a:defRPr>
                <a:solidFill>
                  <a:srgbClr val="FFFFFF"/>
                </a:solidFill>
              </a:defRPr>
            </a:lvl9pPr>
          </a:lstStyle>
          <a:p>
            <a:pPr indent="0" lvl="0" marL="0" rtl="1" algn="r">
              <a:spcBef>
                <a:spcPts val="0"/>
              </a:spcBef>
              <a:spcAft>
                <a:spcPts val="0"/>
              </a:spcAft>
              <a:buNone/>
            </a:pPr>
            <a:fld id="{00000000-1234-1234-1234-123412341234}" type="slidenum">
              <a:rPr lang="en-US"/>
              <a:t>‹#›</a:t>
            </a:fld>
            <a:endParaRPr b="0" i="0" sz="1000" u="none" cap="none" strike="noStrike">
              <a:latin typeface="Lucida Sans"/>
              <a:ea typeface="Lucida Sans"/>
              <a:cs typeface="Lucida Sans"/>
              <a:sym typeface="Lucida Sans"/>
            </a:endParaRPr>
          </a:p>
        </p:txBody>
      </p:sp>
      <p:sp>
        <p:nvSpPr>
          <p:cNvPr id="61" name="Google Shape;61;p58"/>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DEF5FA"/>
              </a:buClr>
              <a:buSzPts val="4100"/>
              <a:buFont typeface="Lucida Sans"/>
              <a:buNone/>
              <a:defRPr>
                <a:solidFill>
                  <a:srgbClr val="DEF5FA"/>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59"/>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59"/>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59"/>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000000"/>
              </a:buClr>
              <a:buSzPts val="1000"/>
              <a:buFont typeface="Lucida Sans"/>
              <a:buNone/>
              <a:defRPr/>
            </a:lvl1pPr>
            <a:lvl2pPr indent="0" lvl="1" marL="0" marR="0" rtl="1" algn="r">
              <a:lnSpc>
                <a:spcPct val="100000"/>
              </a:lnSpc>
              <a:spcBef>
                <a:spcPts val="0"/>
              </a:spcBef>
              <a:spcAft>
                <a:spcPts val="0"/>
              </a:spcAft>
              <a:buClr>
                <a:srgbClr val="000000"/>
              </a:buClr>
              <a:buSzPts val="1000"/>
              <a:buFont typeface="Lucida Sans"/>
              <a:buNone/>
              <a:defRPr/>
            </a:lvl2pPr>
            <a:lvl3pPr indent="0" lvl="2" marL="0" marR="0" rtl="1" algn="r">
              <a:lnSpc>
                <a:spcPct val="100000"/>
              </a:lnSpc>
              <a:spcBef>
                <a:spcPts val="0"/>
              </a:spcBef>
              <a:spcAft>
                <a:spcPts val="0"/>
              </a:spcAft>
              <a:buClr>
                <a:srgbClr val="000000"/>
              </a:buClr>
              <a:buSzPts val="1000"/>
              <a:buFont typeface="Lucida Sans"/>
              <a:buNone/>
              <a:defRPr/>
            </a:lvl3pPr>
            <a:lvl4pPr indent="0" lvl="3" marL="0" marR="0" rtl="1" algn="r">
              <a:lnSpc>
                <a:spcPct val="100000"/>
              </a:lnSpc>
              <a:spcBef>
                <a:spcPts val="0"/>
              </a:spcBef>
              <a:spcAft>
                <a:spcPts val="0"/>
              </a:spcAft>
              <a:buClr>
                <a:srgbClr val="000000"/>
              </a:buClr>
              <a:buSzPts val="1000"/>
              <a:buFont typeface="Lucida Sans"/>
              <a:buNone/>
              <a:defRPr/>
            </a:lvl4pPr>
            <a:lvl5pPr indent="0" lvl="4" marL="0" marR="0" rtl="1" algn="r">
              <a:lnSpc>
                <a:spcPct val="100000"/>
              </a:lnSpc>
              <a:spcBef>
                <a:spcPts val="0"/>
              </a:spcBef>
              <a:spcAft>
                <a:spcPts val="0"/>
              </a:spcAft>
              <a:buClr>
                <a:srgbClr val="000000"/>
              </a:buClr>
              <a:buSzPts val="1000"/>
              <a:buFont typeface="Lucida Sans"/>
              <a:buNone/>
              <a:defRPr/>
            </a:lvl5pPr>
            <a:lvl6pPr indent="0" lvl="5" marL="0" marR="0" rtl="1" algn="r">
              <a:lnSpc>
                <a:spcPct val="100000"/>
              </a:lnSpc>
              <a:spcBef>
                <a:spcPts val="0"/>
              </a:spcBef>
              <a:spcAft>
                <a:spcPts val="0"/>
              </a:spcAft>
              <a:buClr>
                <a:srgbClr val="000000"/>
              </a:buClr>
              <a:buSzPts val="1000"/>
              <a:buFont typeface="Lucida Sans"/>
              <a:buNone/>
              <a:defRPr/>
            </a:lvl6pPr>
            <a:lvl7pPr indent="0" lvl="6" marL="0" marR="0" rtl="1" algn="r">
              <a:lnSpc>
                <a:spcPct val="100000"/>
              </a:lnSpc>
              <a:spcBef>
                <a:spcPts val="0"/>
              </a:spcBef>
              <a:spcAft>
                <a:spcPts val="0"/>
              </a:spcAft>
              <a:buClr>
                <a:srgbClr val="000000"/>
              </a:buClr>
              <a:buSzPts val="1000"/>
              <a:buFont typeface="Lucida Sans"/>
              <a:buNone/>
              <a:defRPr/>
            </a:lvl7pPr>
            <a:lvl8pPr indent="0" lvl="7" marL="0" marR="0" rtl="1" algn="r">
              <a:lnSpc>
                <a:spcPct val="100000"/>
              </a:lnSpc>
              <a:spcBef>
                <a:spcPts val="0"/>
              </a:spcBef>
              <a:spcAft>
                <a:spcPts val="0"/>
              </a:spcAft>
              <a:buClr>
                <a:srgbClr val="000000"/>
              </a:buClr>
              <a:buSzPts val="1000"/>
              <a:buFont typeface="Lucida Sans"/>
              <a:buNone/>
              <a:defRPr/>
            </a:lvl8pPr>
            <a:lvl9pPr indent="0" lvl="8" marL="0" marR="0" rtl="1" algn="r">
              <a:lnSpc>
                <a:spcPct val="100000"/>
              </a:lnSpc>
              <a:spcBef>
                <a:spcPts val="0"/>
              </a:spcBef>
              <a:spcAft>
                <a:spcPts val="0"/>
              </a:spcAft>
              <a:buClr>
                <a:srgbClr val="000000"/>
              </a:buClr>
              <a:buSzPts val="1000"/>
              <a:buFont typeface="Lucida Sans"/>
              <a:buNone/>
              <a:defRPr/>
            </a:lvl9pPr>
          </a:lstStyle>
          <a:p>
            <a:pPr indent="0" lvl="0" marL="0" rtl="1" algn="r">
              <a:spcBef>
                <a:spcPts val="0"/>
              </a:spcBef>
              <a:spcAft>
                <a:spcPts val="0"/>
              </a:spcAft>
              <a:buNone/>
            </a:pPr>
            <a:fld id="{00000000-1234-1234-1234-123412341234}" type="slidenum">
              <a:rPr lang="en-US"/>
              <a:t>‹#›</a:t>
            </a:fld>
            <a:endParaRPr b="0" i="0" sz="1000" u="none" cap="none" strike="noStrike">
              <a:solidFill>
                <a:srgbClr val="000000"/>
              </a:solidFill>
              <a:latin typeface="Lucida Sans"/>
              <a:ea typeface="Lucida Sans"/>
              <a:cs typeface="Lucida Sans"/>
              <a:sym typeface="Lucida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bg>
      <p:bgPr>
        <a:blipFill rotWithShape="1">
          <a:blip r:embed="rId2">
            <a:alphaModFix/>
          </a:blip>
          <a:tile algn="tl" flip="none" tx="0" sx="57129" ty="0" sy="57129"/>
        </a:blipFill>
      </p:bgPr>
    </p:bg>
    <p:spTree>
      <p:nvGrpSpPr>
        <p:cNvPr id="66" name="Shape 66"/>
        <p:cNvGrpSpPr/>
        <p:nvPr/>
      </p:nvGrpSpPr>
      <p:grpSpPr>
        <a:xfrm>
          <a:off x="0" y="0"/>
          <a:ext cx="0" cy="0"/>
          <a:chOff x="0" y="0"/>
          <a:chExt cx="0" cy="0"/>
        </a:xfrm>
      </p:grpSpPr>
      <p:sp>
        <p:nvSpPr>
          <p:cNvPr id="67" name="Google Shape;67;p60"/>
          <p:cNvSpPr txBox="1"/>
          <p:nvPr>
            <p:ph type="title"/>
          </p:nvPr>
        </p:nvSpPr>
        <p:spPr>
          <a:xfrm>
            <a:off x="914400" y="4876796"/>
            <a:ext cx="7481776" cy="4572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Clr>
                <a:srgbClr val="2DA2BF"/>
              </a:buClr>
              <a:buSzPts val="2500"/>
              <a:buFont typeface="Lucida Sans"/>
              <a:buNone/>
              <a:defRPr b="0" sz="2500">
                <a:solidFill>
                  <a:srgbClr val="2DA2B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60"/>
          <p:cNvSpPr txBox="1"/>
          <p:nvPr>
            <p:ph idx="1" type="body"/>
          </p:nvPr>
        </p:nvSpPr>
        <p:spPr>
          <a:xfrm>
            <a:off x="4419596" y="5355101"/>
            <a:ext cx="3974595" cy="91440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400"/>
              </a:spcBef>
              <a:spcAft>
                <a:spcPts val="0"/>
              </a:spcAft>
              <a:buSzPts val="1088"/>
              <a:buNone/>
              <a:defRPr sz="1600"/>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69" name="Google Shape;69;p60"/>
          <p:cNvSpPr txBox="1"/>
          <p:nvPr>
            <p:ph idx="2" type="body"/>
          </p:nvPr>
        </p:nvSpPr>
        <p:spPr>
          <a:xfrm>
            <a:off x="914400" y="274320"/>
            <a:ext cx="7479792" cy="4572000"/>
          </a:xfrm>
          <a:prstGeom prst="rect">
            <a:avLst/>
          </a:prstGeom>
          <a:noFill/>
          <a:ln>
            <a:noFill/>
          </a:ln>
        </p:spPr>
        <p:txBody>
          <a:bodyPr anchorCtr="0" anchor="t" bIns="45700" lIns="91425" spcFirstLastPara="1" rIns="91425" wrap="square" tIns="45700">
            <a:noAutofit/>
          </a:bodyPr>
          <a:lstStyle>
            <a:lvl1pPr indent="-366776" lvl="0" marL="457200" algn="l">
              <a:lnSpc>
                <a:spcPct val="100000"/>
              </a:lnSpc>
              <a:spcBef>
                <a:spcPts val="400"/>
              </a:spcBef>
              <a:spcAft>
                <a:spcPts val="0"/>
              </a:spcAft>
              <a:buSzPts val="2176"/>
              <a:buChar char="🞂"/>
              <a:defRPr sz="3200"/>
            </a:lvl1pPr>
            <a:lvl2pPr indent="-406400" lvl="1" marL="914400" algn="l">
              <a:lnSpc>
                <a:spcPct val="100000"/>
              </a:lnSpc>
              <a:spcBef>
                <a:spcPts val="325"/>
              </a:spcBef>
              <a:spcAft>
                <a:spcPts val="0"/>
              </a:spcAft>
              <a:buSzPts val="2800"/>
              <a:buChar char="◦"/>
              <a:defRPr sz="2800"/>
            </a:lvl2pPr>
            <a:lvl3pPr indent="-381000" lvl="2" marL="1371600" algn="l">
              <a:lnSpc>
                <a:spcPct val="100000"/>
              </a:lnSpc>
              <a:spcBef>
                <a:spcPts val="350"/>
              </a:spcBef>
              <a:spcAft>
                <a:spcPts val="0"/>
              </a:spcAft>
              <a:buSzPts val="2400"/>
              <a:buChar char="●"/>
              <a:defRPr sz="2400"/>
            </a:lvl3pPr>
            <a:lvl4pPr indent="-355600" lvl="3" marL="1828800" algn="l">
              <a:lnSpc>
                <a:spcPct val="100000"/>
              </a:lnSpc>
              <a:spcBef>
                <a:spcPts val="350"/>
              </a:spcBef>
              <a:spcAft>
                <a:spcPts val="0"/>
              </a:spcAft>
              <a:buSzPts val="2000"/>
              <a:buChar char="●"/>
              <a:defRPr sz="2000"/>
            </a:lvl4pPr>
            <a:lvl5pPr indent="-355600" lvl="4" marL="2286000" algn="l">
              <a:lnSpc>
                <a:spcPct val="100000"/>
              </a:lnSpc>
              <a:spcBef>
                <a:spcPts val="350"/>
              </a:spcBef>
              <a:spcAft>
                <a:spcPts val="0"/>
              </a:spcAft>
              <a:buSzPts val="2000"/>
              <a:buChar char="●"/>
              <a:defRPr sz="2000"/>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70" name="Google Shape;70;p60"/>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60"/>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000000"/>
              </a:buClr>
              <a:buSzPts val="1000"/>
              <a:buFont typeface="Lucida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60"/>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000000"/>
              </a:buClr>
              <a:buSzPts val="1000"/>
              <a:buFont typeface="Lucida Sans"/>
              <a:buNone/>
              <a:defRPr/>
            </a:lvl1pPr>
            <a:lvl2pPr indent="0" lvl="1" marL="0" marR="0" rtl="1" algn="r">
              <a:lnSpc>
                <a:spcPct val="100000"/>
              </a:lnSpc>
              <a:spcBef>
                <a:spcPts val="0"/>
              </a:spcBef>
              <a:spcAft>
                <a:spcPts val="0"/>
              </a:spcAft>
              <a:buClr>
                <a:srgbClr val="000000"/>
              </a:buClr>
              <a:buSzPts val="1000"/>
              <a:buFont typeface="Lucida Sans"/>
              <a:buNone/>
              <a:defRPr/>
            </a:lvl2pPr>
            <a:lvl3pPr indent="0" lvl="2" marL="0" marR="0" rtl="1" algn="r">
              <a:lnSpc>
                <a:spcPct val="100000"/>
              </a:lnSpc>
              <a:spcBef>
                <a:spcPts val="0"/>
              </a:spcBef>
              <a:spcAft>
                <a:spcPts val="0"/>
              </a:spcAft>
              <a:buClr>
                <a:srgbClr val="000000"/>
              </a:buClr>
              <a:buSzPts val="1000"/>
              <a:buFont typeface="Lucida Sans"/>
              <a:buNone/>
              <a:defRPr/>
            </a:lvl3pPr>
            <a:lvl4pPr indent="0" lvl="3" marL="0" marR="0" rtl="1" algn="r">
              <a:lnSpc>
                <a:spcPct val="100000"/>
              </a:lnSpc>
              <a:spcBef>
                <a:spcPts val="0"/>
              </a:spcBef>
              <a:spcAft>
                <a:spcPts val="0"/>
              </a:spcAft>
              <a:buClr>
                <a:srgbClr val="000000"/>
              </a:buClr>
              <a:buSzPts val="1000"/>
              <a:buFont typeface="Lucida Sans"/>
              <a:buNone/>
              <a:defRPr/>
            </a:lvl4pPr>
            <a:lvl5pPr indent="0" lvl="4" marL="0" marR="0" rtl="1" algn="r">
              <a:lnSpc>
                <a:spcPct val="100000"/>
              </a:lnSpc>
              <a:spcBef>
                <a:spcPts val="0"/>
              </a:spcBef>
              <a:spcAft>
                <a:spcPts val="0"/>
              </a:spcAft>
              <a:buClr>
                <a:srgbClr val="000000"/>
              </a:buClr>
              <a:buSzPts val="1000"/>
              <a:buFont typeface="Lucida Sans"/>
              <a:buNone/>
              <a:defRPr/>
            </a:lvl5pPr>
            <a:lvl6pPr indent="0" lvl="5" marL="0" marR="0" rtl="1" algn="r">
              <a:lnSpc>
                <a:spcPct val="100000"/>
              </a:lnSpc>
              <a:spcBef>
                <a:spcPts val="0"/>
              </a:spcBef>
              <a:spcAft>
                <a:spcPts val="0"/>
              </a:spcAft>
              <a:buClr>
                <a:srgbClr val="000000"/>
              </a:buClr>
              <a:buSzPts val="1000"/>
              <a:buFont typeface="Lucida Sans"/>
              <a:buNone/>
              <a:defRPr/>
            </a:lvl6pPr>
            <a:lvl7pPr indent="0" lvl="6" marL="0" marR="0" rtl="1" algn="r">
              <a:lnSpc>
                <a:spcPct val="100000"/>
              </a:lnSpc>
              <a:spcBef>
                <a:spcPts val="0"/>
              </a:spcBef>
              <a:spcAft>
                <a:spcPts val="0"/>
              </a:spcAft>
              <a:buClr>
                <a:srgbClr val="000000"/>
              </a:buClr>
              <a:buSzPts val="1000"/>
              <a:buFont typeface="Lucida Sans"/>
              <a:buNone/>
              <a:defRPr/>
            </a:lvl7pPr>
            <a:lvl8pPr indent="0" lvl="7" marL="0" marR="0" rtl="1" algn="r">
              <a:lnSpc>
                <a:spcPct val="100000"/>
              </a:lnSpc>
              <a:spcBef>
                <a:spcPts val="0"/>
              </a:spcBef>
              <a:spcAft>
                <a:spcPts val="0"/>
              </a:spcAft>
              <a:buClr>
                <a:srgbClr val="000000"/>
              </a:buClr>
              <a:buSzPts val="1000"/>
              <a:buFont typeface="Lucida Sans"/>
              <a:buNone/>
              <a:defRPr/>
            </a:lvl8pPr>
            <a:lvl9pPr indent="0" lvl="8" marL="0" marR="0" rtl="1" algn="r">
              <a:lnSpc>
                <a:spcPct val="100000"/>
              </a:lnSpc>
              <a:spcBef>
                <a:spcPts val="0"/>
              </a:spcBef>
              <a:spcAft>
                <a:spcPts val="0"/>
              </a:spcAft>
              <a:buClr>
                <a:srgbClr val="000000"/>
              </a:buClr>
              <a:buSzPts val="1000"/>
              <a:buFont typeface="Lucida Sans"/>
              <a:buNone/>
              <a:defRPr/>
            </a:lvl9pPr>
          </a:lstStyle>
          <a:p>
            <a:pPr indent="0" lvl="0" marL="0" rtl="1" algn="r">
              <a:spcBef>
                <a:spcPts val="0"/>
              </a:spcBef>
              <a:spcAft>
                <a:spcPts val="0"/>
              </a:spcAft>
              <a:buNone/>
            </a:pPr>
            <a:fld id="{00000000-1234-1234-1234-123412341234}" type="slidenum">
              <a:rPr lang="en-US"/>
              <a:t>‹#›</a:t>
            </a:fld>
            <a:endParaRPr b="0" i="0" sz="1000" u="none" cap="none" strike="noStrike">
              <a:solidFill>
                <a:srgbClr val="000000"/>
              </a:solidFill>
              <a:latin typeface="Lucida Sans"/>
              <a:ea typeface="Lucida Sans"/>
              <a:cs typeface="Lucida Sans"/>
              <a:sym typeface="Lucida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B3B3B3"/>
            </a:gs>
            <a:gs pos="100000">
              <a:srgbClr val="A0A0A0"/>
            </a:gs>
          </a:gsLst>
          <a:path path="circle">
            <a:fillToRect b="100%" l="100%"/>
          </a:path>
          <a:tileRect r="-100%" t="-100%"/>
        </a:gradFill>
      </p:bgPr>
    </p:bg>
    <p:spTree>
      <p:nvGrpSpPr>
        <p:cNvPr id="73" name="Shape 73"/>
        <p:cNvGrpSpPr/>
        <p:nvPr/>
      </p:nvGrpSpPr>
      <p:grpSpPr>
        <a:xfrm>
          <a:off x="0" y="0"/>
          <a:ext cx="0" cy="0"/>
          <a:chOff x="0" y="0"/>
          <a:chExt cx="0" cy="0"/>
        </a:xfrm>
      </p:grpSpPr>
      <p:sp>
        <p:nvSpPr>
          <p:cNvPr id="74" name="Google Shape;74;p61"/>
          <p:cNvSpPr txBox="1"/>
          <p:nvPr>
            <p:ph idx="1" type="body"/>
          </p:nvPr>
        </p:nvSpPr>
        <p:spPr>
          <a:xfrm>
            <a:off x="1141235" y="5443404"/>
            <a:ext cx="7162796" cy="648236"/>
          </a:xfrm>
          <a:prstGeom prst="rect">
            <a:avLst/>
          </a:prstGeom>
          <a:noFill/>
          <a:ln>
            <a:noFill/>
          </a:ln>
        </p:spPr>
        <p:txBody>
          <a:bodyPr anchorCtr="0" anchor="t" bIns="45700" lIns="91425" spcFirstLastPara="1" rIns="91425" wrap="square" tIns="0">
            <a:noAutofit/>
          </a:bodyPr>
          <a:lstStyle>
            <a:lvl1pPr indent="-228600" lvl="0" marL="457200" marR="18288" algn="r">
              <a:lnSpc>
                <a:spcPct val="100000"/>
              </a:lnSpc>
              <a:spcBef>
                <a:spcPts val="400"/>
              </a:spcBef>
              <a:spcAft>
                <a:spcPts val="0"/>
              </a:spcAft>
              <a:buSzPts val="952"/>
              <a:buNone/>
              <a:defRPr sz="1400">
                <a:solidFill>
                  <a:srgbClr val="FFFFFF"/>
                </a:solidFill>
              </a:defRPr>
            </a:lvl1pPr>
            <a:lvl2pPr indent="-342900" lvl="1" marL="914400" algn="l">
              <a:lnSpc>
                <a:spcPct val="100000"/>
              </a:lnSpc>
              <a:spcBef>
                <a:spcPts val="325"/>
              </a:spcBef>
              <a:spcAft>
                <a:spcPts val="0"/>
              </a:spcAft>
              <a:buSzPts val="1800"/>
              <a:buChar char="◦"/>
              <a:defRPr/>
            </a:lvl2pPr>
            <a:lvl3pPr indent="-342900" lvl="2" marL="1371600" algn="l">
              <a:lnSpc>
                <a:spcPct val="100000"/>
              </a:lnSpc>
              <a:spcBef>
                <a:spcPts val="350"/>
              </a:spcBef>
              <a:spcAft>
                <a:spcPts val="0"/>
              </a:spcAft>
              <a:buSzPts val="1800"/>
              <a:buChar char="●"/>
              <a:defRPr/>
            </a:lvl3pPr>
            <a:lvl4pPr indent="-342900" lvl="3" marL="1828800" algn="l">
              <a:lnSpc>
                <a:spcPct val="100000"/>
              </a:lnSpc>
              <a:spcBef>
                <a:spcPts val="350"/>
              </a:spcBef>
              <a:spcAft>
                <a:spcPts val="0"/>
              </a:spcAft>
              <a:buSzPts val="1800"/>
              <a:buChar char="●"/>
              <a:defRPr/>
            </a:lvl4pPr>
            <a:lvl5pPr indent="-342900" lvl="4" marL="2286000" algn="l">
              <a:lnSpc>
                <a:spcPct val="100000"/>
              </a:lnSpc>
              <a:spcBef>
                <a:spcPts val="350"/>
              </a:spcBef>
              <a:spcAft>
                <a:spcPts val="0"/>
              </a:spcAft>
              <a:buSzPts val="1800"/>
              <a:buChar char="●"/>
              <a:defRPr/>
            </a:lvl5pPr>
            <a:lvl6pPr indent="-228600" lvl="5" marL="2743200">
              <a:spcBef>
                <a:spcPts val="0"/>
              </a:spcBef>
              <a:spcAft>
                <a:spcPts val="0"/>
              </a:spcAft>
              <a:buSzPts val="1400"/>
              <a:buNone/>
              <a:defRPr/>
            </a:lvl6pPr>
            <a:lvl7pPr indent="-228600" lvl="6" marL="3200400">
              <a:spcBef>
                <a:spcPts val="0"/>
              </a:spcBef>
              <a:spcAft>
                <a:spcPts val="0"/>
              </a:spcAft>
              <a:buSzPts val="1400"/>
              <a:buNone/>
              <a:defRPr/>
            </a:lvl7pPr>
            <a:lvl8pPr indent="-228600" lvl="7" marL="3657600">
              <a:spcBef>
                <a:spcPts val="0"/>
              </a:spcBef>
              <a:spcAft>
                <a:spcPts val="0"/>
              </a:spcAft>
              <a:buSzPts val="1400"/>
              <a:buNone/>
              <a:defRPr/>
            </a:lvl8pPr>
            <a:lvl9pPr indent="-228600" lvl="8" marL="4114800">
              <a:spcBef>
                <a:spcPts val="0"/>
              </a:spcBef>
              <a:spcAft>
                <a:spcPts val="0"/>
              </a:spcAft>
              <a:buSzPts val="1400"/>
              <a:buNone/>
              <a:defRPr/>
            </a:lvl9pPr>
          </a:lstStyle>
          <a:p/>
        </p:txBody>
      </p:sp>
      <p:sp>
        <p:nvSpPr>
          <p:cNvPr id="75" name="Google Shape;75;p61"/>
          <p:cNvSpPr/>
          <p:nvPr>
            <p:ph idx="2" type="pic"/>
          </p:nvPr>
        </p:nvSpPr>
        <p:spPr>
          <a:xfrm>
            <a:off x="228600" y="189966"/>
            <a:ext cx="8686800" cy="4389120"/>
          </a:xfrm>
          <a:prstGeom prst="rect">
            <a:avLst/>
          </a:prstGeom>
          <a:solidFill>
            <a:srgbClr val="464646"/>
          </a:solidFill>
          <a:ln cap="flat" cmpd="sng" w="9525">
            <a:solidFill>
              <a:srgbClr val="000000"/>
            </a:solidFill>
            <a:prstDash val="solid"/>
            <a:round/>
            <a:headEnd len="sm" w="sm" type="none"/>
            <a:tailEnd len="sm" w="sm" type="none"/>
          </a:ln>
        </p:spPr>
      </p:sp>
      <p:sp>
        <p:nvSpPr>
          <p:cNvPr id="76" name="Google Shape;76;p61"/>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rtl="1" algn="l">
              <a:lnSpc>
                <a:spcPct val="100000"/>
              </a:lnSpc>
              <a:spcBef>
                <a:spcPts val="0"/>
              </a:spcBef>
              <a:spcAft>
                <a:spcPts val="0"/>
              </a:spcAft>
              <a:buClr>
                <a:srgbClr val="FFFFFF"/>
              </a:buClr>
              <a:buSzPts val="1000"/>
              <a:buFont typeface="Lucida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1"/>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rtl="1" algn="r">
              <a:lnSpc>
                <a:spcPct val="100000"/>
              </a:lnSpc>
              <a:spcBef>
                <a:spcPts val="0"/>
              </a:spcBef>
              <a:spcAft>
                <a:spcPts val="0"/>
              </a:spcAft>
              <a:buClr>
                <a:srgbClr val="FFFFFF"/>
              </a:buClr>
              <a:buSzPts val="1000"/>
              <a:buFont typeface="Lucida Sans"/>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1"/>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FFFFFF"/>
              </a:buClr>
              <a:buSzPts val="1000"/>
              <a:buFont typeface="Lucida Sans"/>
              <a:buNone/>
              <a:defRPr>
                <a:solidFill>
                  <a:srgbClr val="FFFFFF"/>
                </a:solidFill>
              </a:defRPr>
            </a:lvl1pPr>
            <a:lvl2pPr indent="0" lvl="1" marL="0" marR="0" rtl="1" algn="r">
              <a:lnSpc>
                <a:spcPct val="100000"/>
              </a:lnSpc>
              <a:spcBef>
                <a:spcPts val="0"/>
              </a:spcBef>
              <a:spcAft>
                <a:spcPts val="0"/>
              </a:spcAft>
              <a:buClr>
                <a:srgbClr val="FFFFFF"/>
              </a:buClr>
              <a:buSzPts val="1000"/>
              <a:buFont typeface="Lucida Sans"/>
              <a:buNone/>
              <a:defRPr>
                <a:solidFill>
                  <a:srgbClr val="FFFFFF"/>
                </a:solidFill>
              </a:defRPr>
            </a:lvl2pPr>
            <a:lvl3pPr indent="0" lvl="2" marL="0" marR="0" rtl="1" algn="r">
              <a:lnSpc>
                <a:spcPct val="100000"/>
              </a:lnSpc>
              <a:spcBef>
                <a:spcPts val="0"/>
              </a:spcBef>
              <a:spcAft>
                <a:spcPts val="0"/>
              </a:spcAft>
              <a:buClr>
                <a:srgbClr val="FFFFFF"/>
              </a:buClr>
              <a:buSzPts val="1000"/>
              <a:buFont typeface="Lucida Sans"/>
              <a:buNone/>
              <a:defRPr>
                <a:solidFill>
                  <a:srgbClr val="FFFFFF"/>
                </a:solidFill>
              </a:defRPr>
            </a:lvl3pPr>
            <a:lvl4pPr indent="0" lvl="3" marL="0" marR="0" rtl="1" algn="r">
              <a:lnSpc>
                <a:spcPct val="100000"/>
              </a:lnSpc>
              <a:spcBef>
                <a:spcPts val="0"/>
              </a:spcBef>
              <a:spcAft>
                <a:spcPts val="0"/>
              </a:spcAft>
              <a:buClr>
                <a:srgbClr val="FFFFFF"/>
              </a:buClr>
              <a:buSzPts val="1000"/>
              <a:buFont typeface="Lucida Sans"/>
              <a:buNone/>
              <a:defRPr>
                <a:solidFill>
                  <a:srgbClr val="FFFFFF"/>
                </a:solidFill>
              </a:defRPr>
            </a:lvl4pPr>
            <a:lvl5pPr indent="0" lvl="4" marL="0" marR="0" rtl="1" algn="r">
              <a:lnSpc>
                <a:spcPct val="100000"/>
              </a:lnSpc>
              <a:spcBef>
                <a:spcPts val="0"/>
              </a:spcBef>
              <a:spcAft>
                <a:spcPts val="0"/>
              </a:spcAft>
              <a:buClr>
                <a:srgbClr val="FFFFFF"/>
              </a:buClr>
              <a:buSzPts val="1000"/>
              <a:buFont typeface="Lucida Sans"/>
              <a:buNone/>
              <a:defRPr>
                <a:solidFill>
                  <a:srgbClr val="FFFFFF"/>
                </a:solidFill>
              </a:defRPr>
            </a:lvl5pPr>
            <a:lvl6pPr indent="0" lvl="5" marL="0" marR="0" rtl="1" algn="r">
              <a:lnSpc>
                <a:spcPct val="100000"/>
              </a:lnSpc>
              <a:spcBef>
                <a:spcPts val="0"/>
              </a:spcBef>
              <a:spcAft>
                <a:spcPts val="0"/>
              </a:spcAft>
              <a:buClr>
                <a:srgbClr val="FFFFFF"/>
              </a:buClr>
              <a:buSzPts val="1000"/>
              <a:buFont typeface="Lucida Sans"/>
              <a:buNone/>
              <a:defRPr>
                <a:solidFill>
                  <a:srgbClr val="FFFFFF"/>
                </a:solidFill>
              </a:defRPr>
            </a:lvl6pPr>
            <a:lvl7pPr indent="0" lvl="6" marL="0" marR="0" rtl="1" algn="r">
              <a:lnSpc>
                <a:spcPct val="100000"/>
              </a:lnSpc>
              <a:spcBef>
                <a:spcPts val="0"/>
              </a:spcBef>
              <a:spcAft>
                <a:spcPts val="0"/>
              </a:spcAft>
              <a:buClr>
                <a:srgbClr val="FFFFFF"/>
              </a:buClr>
              <a:buSzPts val="1000"/>
              <a:buFont typeface="Lucida Sans"/>
              <a:buNone/>
              <a:defRPr>
                <a:solidFill>
                  <a:srgbClr val="FFFFFF"/>
                </a:solidFill>
              </a:defRPr>
            </a:lvl7pPr>
            <a:lvl8pPr indent="0" lvl="7" marL="0" marR="0" rtl="1" algn="r">
              <a:lnSpc>
                <a:spcPct val="100000"/>
              </a:lnSpc>
              <a:spcBef>
                <a:spcPts val="0"/>
              </a:spcBef>
              <a:spcAft>
                <a:spcPts val="0"/>
              </a:spcAft>
              <a:buClr>
                <a:srgbClr val="FFFFFF"/>
              </a:buClr>
              <a:buSzPts val="1000"/>
              <a:buFont typeface="Lucida Sans"/>
              <a:buNone/>
              <a:defRPr>
                <a:solidFill>
                  <a:srgbClr val="FFFFFF"/>
                </a:solidFill>
              </a:defRPr>
            </a:lvl8pPr>
            <a:lvl9pPr indent="0" lvl="8" marL="0" marR="0" rtl="1" algn="r">
              <a:lnSpc>
                <a:spcPct val="100000"/>
              </a:lnSpc>
              <a:spcBef>
                <a:spcPts val="0"/>
              </a:spcBef>
              <a:spcAft>
                <a:spcPts val="0"/>
              </a:spcAft>
              <a:buClr>
                <a:srgbClr val="FFFFFF"/>
              </a:buClr>
              <a:buSzPts val="1000"/>
              <a:buFont typeface="Lucida Sans"/>
              <a:buNone/>
              <a:defRPr>
                <a:solidFill>
                  <a:srgbClr val="FFFFFF"/>
                </a:solidFill>
              </a:defRPr>
            </a:lvl9pPr>
          </a:lstStyle>
          <a:p>
            <a:pPr indent="0" lvl="0" marL="0" rtl="1" algn="r">
              <a:spcBef>
                <a:spcPts val="0"/>
              </a:spcBef>
              <a:spcAft>
                <a:spcPts val="0"/>
              </a:spcAft>
              <a:buNone/>
            </a:pPr>
            <a:fld id="{00000000-1234-1234-1234-123412341234}" type="slidenum">
              <a:rPr lang="en-US"/>
              <a:t>‹#›</a:t>
            </a:fld>
            <a:endParaRPr b="0" i="0" sz="1000" u="none" cap="none" strike="noStrike">
              <a:latin typeface="Lucida Sans"/>
              <a:ea typeface="Lucida Sans"/>
              <a:cs typeface="Lucida Sans"/>
              <a:sym typeface="Lucida Sans"/>
            </a:endParaRPr>
          </a:p>
        </p:txBody>
      </p:sp>
      <p:sp>
        <p:nvSpPr>
          <p:cNvPr id="79" name="Google Shape;79;p61"/>
          <p:cNvSpPr txBox="1"/>
          <p:nvPr>
            <p:ph type="title"/>
          </p:nvPr>
        </p:nvSpPr>
        <p:spPr>
          <a:xfrm>
            <a:off x="228600" y="4865120"/>
            <a:ext cx="8075432" cy="562676"/>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Clr>
                <a:srgbClr val="2DA2BF"/>
              </a:buClr>
              <a:buSzPts val="3000"/>
              <a:buFont typeface="Lucida Sans"/>
              <a:buNone/>
              <a:defRPr b="0" sz="3000">
                <a:solidFill>
                  <a:srgbClr val="2DA2B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61"/>
          <p:cNvSpPr/>
          <p:nvPr/>
        </p:nvSpPr>
        <p:spPr>
          <a:xfrm>
            <a:off x="499271" y="5944935"/>
            <a:ext cx="4940622" cy="921075"/>
          </a:xfrm>
          <a:custGeom>
            <a:rect b="b" l="l" r="r" t="t"/>
            <a:pathLst>
              <a:path extrusionOk="0" h="337" w="7485">
                <a:moveTo>
                  <a:pt x="0" y="2"/>
                </a:moveTo>
                <a:lnTo>
                  <a:pt x="7485" y="337"/>
                </a:lnTo>
                <a:lnTo>
                  <a:pt x="5558" y="337"/>
                </a:lnTo>
                <a:lnTo>
                  <a:pt x="1" y="0"/>
                </a:lnTo>
              </a:path>
            </a:pathLst>
          </a:cu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Lucida Sans"/>
              <a:ea typeface="Lucida Sans"/>
              <a:cs typeface="Lucida Sans"/>
              <a:sym typeface="Lucida Sans"/>
            </a:endParaRPr>
          </a:p>
        </p:txBody>
      </p:sp>
      <p:sp>
        <p:nvSpPr>
          <p:cNvPr id="81" name="Google Shape;81;p61"/>
          <p:cNvSpPr/>
          <p:nvPr/>
        </p:nvSpPr>
        <p:spPr>
          <a:xfrm>
            <a:off x="485720" y="5939009"/>
            <a:ext cx="3690454" cy="933446"/>
          </a:xfrm>
          <a:custGeom>
            <a:rect b="b" l="l" r="r" t="t"/>
            <a:pathLst>
              <a:path extrusionOk="0" h="588" w="5591">
                <a:moveTo>
                  <a:pt x="0" y="0"/>
                </a:moveTo>
                <a:lnTo>
                  <a:pt x="5591" y="585"/>
                </a:lnTo>
                <a:lnTo>
                  <a:pt x="4415" y="588"/>
                </a:lnTo>
                <a:lnTo>
                  <a:pt x="12" y="4"/>
                </a:lnTo>
              </a:path>
            </a:pathLst>
          </a:cu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Lucida Sans"/>
              <a:ea typeface="Lucida Sans"/>
              <a:cs typeface="Lucida Sans"/>
              <a:sym typeface="Lucida Sans"/>
            </a:endParaRPr>
          </a:p>
        </p:txBody>
      </p:sp>
      <p:sp>
        <p:nvSpPr>
          <p:cNvPr id="82" name="Google Shape;82;p61"/>
          <p:cNvSpPr/>
          <p:nvPr/>
        </p:nvSpPr>
        <p:spPr>
          <a:xfrm>
            <a:off x="-6044" y="5791251"/>
            <a:ext cx="3402317" cy="1080866"/>
          </a:xfrm>
          <a:custGeom>
            <a:rect b="b" l="l" r="r" t="t"/>
            <a:pathLst>
              <a:path extrusionOk="0" h="120000" w="120000">
                <a:moveTo>
                  <a:pt x="0" y="120000"/>
                </a:moveTo>
                <a:lnTo>
                  <a:pt x="0" y="0"/>
                </a:lnTo>
                <a:lnTo>
                  <a:pt x="120000" y="120000"/>
                </a:lnTo>
                <a:close/>
              </a:path>
            </a:pathLst>
          </a:custGeom>
          <a:blipFill rotWithShape="1">
            <a:blip r:embed="rId2">
              <a:alphaModFix/>
            </a:blip>
            <a:stretch>
              <a:fillRect b="0" l="0" r="0" t="0"/>
            </a:stretch>
          </a:blipFill>
          <a:ln>
            <a:noFill/>
          </a:ln>
        </p:spPr>
        <p:txBody>
          <a:bodyPr anchorCtr="1"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Lucida Sans"/>
              <a:ea typeface="Lucida Sans"/>
              <a:cs typeface="Lucida Sans"/>
              <a:sym typeface="Lucida Sans"/>
            </a:endParaRPr>
          </a:p>
        </p:txBody>
      </p:sp>
      <p:cxnSp>
        <p:nvCxnSpPr>
          <p:cNvPr id="83" name="Google Shape;83;p61"/>
          <p:cNvCxnSpPr/>
          <p:nvPr/>
        </p:nvCxnSpPr>
        <p:spPr>
          <a:xfrm>
            <a:off x="-9235" y="5787740"/>
            <a:ext cx="3405508" cy="1084378"/>
          </a:xfrm>
          <a:prstGeom prst="straightConnector1">
            <a:avLst/>
          </a:prstGeom>
          <a:noFill/>
          <a:ln cap="flat" cmpd="sng" w="12050">
            <a:solidFill>
              <a:srgbClr val="156D83"/>
            </a:solidFill>
            <a:prstDash val="solid"/>
            <a:miter lim="8000"/>
            <a:headEnd len="sm" w="sm" type="none"/>
            <a:tailEnd len="sm" w="sm" type="none"/>
          </a:ln>
        </p:spPr>
      </p:cxnSp>
      <p:sp>
        <p:nvSpPr>
          <p:cNvPr id="84" name="Google Shape;84;p61"/>
          <p:cNvSpPr/>
          <p:nvPr/>
        </p:nvSpPr>
        <p:spPr>
          <a:xfrm>
            <a:off x="8664113" y="4988436"/>
            <a:ext cx="182880" cy="228600"/>
          </a:xfrm>
          <a:custGeom>
            <a:rect b="b" l="l" r="r" t="t"/>
            <a:pathLst>
              <a:path extrusionOk="0" h="120000" w="120000">
                <a:moveTo>
                  <a:pt x="0" y="0"/>
                </a:moveTo>
                <a:lnTo>
                  <a:pt x="60000" y="0"/>
                </a:lnTo>
                <a:lnTo>
                  <a:pt x="120000" y="60000"/>
                </a:lnTo>
                <a:lnTo>
                  <a:pt x="60000" y="120000"/>
                </a:lnTo>
                <a:lnTo>
                  <a:pt x="0" y="120000"/>
                </a:lnTo>
                <a:lnTo>
                  <a:pt x="60000" y="60000"/>
                </a:lnTo>
                <a:close/>
              </a:path>
            </a:pathLst>
          </a:custGeom>
          <a:gradFill>
            <a:gsLst>
              <a:gs pos="0">
                <a:srgbClr val="1389A6"/>
              </a:gs>
              <a:gs pos="100000">
                <a:srgbClr val="50B8DA"/>
              </a:gs>
            </a:gsLst>
            <a:lin ang="16200000" scaled="0"/>
          </a:gradFill>
          <a:ln cap="flat" cmpd="sng" w="9525">
            <a:solidFill>
              <a:srgbClr val="1E768C"/>
            </a:solidFill>
            <a:prstDash val="solid"/>
            <a:round/>
            <a:headEnd len="sm" w="sm" type="none"/>
            <a:tailEnd len="sm" w="sm" type="none"/>
          </a:ln>
          <a:effectLst>
            <a:outerShdw algn="tl" dir="5400000" dist="25402">
              <a:srgbClr val="000000">
                <a:alpha val="45882"/>
              </a:srgbClr>
            </a:outerShdw>
          </a:effectLst>
        </p:spPr>
        <p:txBody>
          <a:bodyPr anchorCtr="0" anchor="ctr" bIns="45700" lIns="91425" spcFirstLastPara="1" rIns="91425" wrap="square" tIns="45700">
            <a:noAutofit/>
          </a:bodyPr>
          <a:lstStyle/>
          <a:p>
            <a:pPr indent="0" lvl="0" marL="0" marR="0" rtl="1" algn="l">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Lucida Sans"/>
              <a:ea typeface="Lucida Sans"/>
              <a:cs typeface="Lucida Sans"/>
              <a:sym typeface="Lucida Sans"/>
            </a:endParaRPr>
          </a:p>
        </p:txBody>
      </p:sp>
      <p:sp>
        <p:nvSpPr>
          <p:cNvPr id="85" name="Google Shape;85;p61"/>
          <p:cNvSpPr/>
          <p:nvPr/>
        </p:nvSpPr>
        <p:spPr>
          <a:xfrm>
            <a:off x="8477695" y="4988436"/>
            <a:ext cx="182880" cy="228600"/>
          </a:xfrm>
          <a:custGeom>
            <a:rect b="b" l="l" r="r" t="t"/>
            <a:pathLst>
              <a:path extrusionOk="0" h="120000" w="120000">
                <a:moveTo>
                  <a:pt x="0" y="0"/>
                </a:moveTo>
                <a:lnTo>
                  <a:pt x="60000" y="0"/>
                </a:lnTo>
                <a:lnTo>
                  <a:pt x="120000" y="60000"/>
                </a:lnTo>
                <a:lnTo>
                  <a:pt x="60000" y="120000"/>
                </a:lnTo>
                <a:lnTo>
                  <a:pt x="0" y="120000"/>
                </a:lnTo>
                <a:lnTo>
                  <a:pt x="60000" y="60000"/>
                </a:lnTo>
                <a:close/>
              </a:path>
            </a:pathLst>
          </a:custGeom>
          <a:gradFill>
            <a:gsLst>
              <a:gs pos="0">
                <a:srgbClr val="1389A6"/>
              </a:gs>
              <a:gs pos="100000">
                <a:srgbClr val="50B8DA"/>
              </a:gs>
            </a:gsLst>
            <a:lin ang="16200000" scaled="0"/>
          </a:gradFill>
          <a:ln cap="flat" cmpd="sng" w="9525">
            <a:solidFill>
              <a:srgbClr val="1E768C"/>
            </a:solidFill>
            <a:prstDash val="solid"/>
            <a:round/>
            <a:headEnd len="sm" w="sm" type="none"/>
            <a:tailEnd len="sm" w="sm" type="none"/>
          </a:ln>
          <a:effectLst>
            <a:outerShdw algn="tl" dir="5400000" dist="25402">
              <a:srgbClr val="000000">
                <a:alpha val="45882"/>
              </a:srgbClr>
            </a:outerShdw>
          </a:effectLst>
        </p:spPr>
        <p:txBody>
          <a:bodyPr anchorCtr="0" anchor="ctr" bIns="45700" lIns="91425" spcFirstLastPara="1" rIns="91425" wrap="square" tIns="45700">
            <a:noAutofit/>
          </a:bodyPr>
          <a:lstStyle/>
          <a:p>
            <a:pPr indent="0" lvl="0" marL="0" marR="0" rtl="1" algn="l">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Lucida Sans"/>
              <a:ea typeface="Lucida Sans"/>
              <a:cs typeface="Lucida Sans"/>
              <a:sym typeface="Lucida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52"/>
          <p:cNvSpPr/>
          <p:nvPr/>
        </p:nvSpPr>
        <p:spPr>
          <a:xfrm>
            <a:off x="499271" y="5944935"/>
            <a:ext cx="4940622" cy="921075"/>
          </a:xfrm>
          <a:custGeom>
            <a:rect b="b" l="l" r="r" t="t"/>
            <a:pathLst>
              <a:path extrusionOk="0" h="337" w="7485">
                <a:moveTo>
                  <a:pt x="0" y="2"/>
                </a:moveTo>
                <a:lnTo>
                  <a:pt x="7485" y="337"/>
                </a:lnTo>
                <a:lnTo>
                  <a:pt x="5558" y="337"/>
                </a:lnTo>
                <a:lnTo>
                  <a:pt x="1" y="0"/>
                </a:lnTo>
              </a:path>
            </a:pathLst>
          </a:cu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Lucida Sans"/>
              <a:ea typeface="Lucida Sans"/>
              <a:cs typeface="Lucida Sans"/>
              <a:sym typeface="Lucida Sans"/>
            </a:endParaRPr>
          </a:p>
        </p:txBody>
      </p:sp>
      <p:sp>
        <p:nvSpPr>
          <p:cNvPr id="7" name="Google Shape;7;p52"/>
          <p:cNvSpPr/>
          <p:nvPr/>
        </p:nvSpPr>
        <p:spPr>
          <a:xfrm>
            <a:off x="485720" y="5939009"/>
            <a:ext cx="3690454" cy="933446"/>
          </a:xfrm>
          <a:custGeom>
            <a:rect b="b" l="l" r="r" t="t"/>
            <a:pathLst>
              <a:path extrusionOk="0" h="588" w="5591">
                <a:moveTo>
                  <a:pt x="0" y="0"/>
                </a:moveTo>
                <a:lnTo>
                  <a:pt x="5591" y="585"/>
                </a:lnTo>
                <a:lnTo>
                  <a:pt x="4415" y="588"/>
                </a:lnTo>
                <a:lnTo>
                  <a:pt x="12" y="4"/>
                </a:lnTo>
              </a:path>
            </a:pathLst>
          </a:cu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800"/>
              <a:buFont typeface="Calibri"/>
              <a:buNone/>
            </a:pPr>
            <a:r>
              <a:t/>
            </a:r>
            <a:endParaRPr b="0" i="0" sz="1800" u="none" cap="none" strike="noStrike">
              <a:solidFill>
                <a:srgbClr val="000000"/>
              </a:solidFill>
              <a:latin typeface="Lucida Sans"/>
              <a:ea typeface="Lucida Sans"/>
              <a:cs typeface="Lucida Sans"/>
              <a:sym typeface="Lucida Sans"/>
            </a:endParaRPr>
          </a:p>
        </p:txBody>
      </p:sp>
      <p:sp>
        <p:nvSpPr>
          <p:cNvPr id="8" name="Google Shape;8;p52"/>
          <p:cNvSpPr/>
          <p:nvPr/>
        </p:nvSpPr>
        <p:spPr>
          <a:xfrm>
            <a:off x="-6044" y="5791251"/>
            <a:ext cx="3402317" cy="1080866"/>
          </a:xfrm>
          <a:custGeom>
            <a:rect b="b" l="l" r="r" t="t"/>
            <a:pathLst>
              <a:path extrusionOk="0" h="120000" w="120000">
                <a:moveTo>
                  <a:pt x="0" y="120000"/>
                </a:moveTo>
                <a:lnTo>
                  <a:pt x="0" y="0"/>
                </a:lnTo>
                <a:lnTo>
                  <a:pt x="120000" y="120000"/>
                </a:lnTo>
                <a:close/>
              </a:path>
            </a:pathLst>
          </a:custGeom>
          <a:blipFill rotWithShape="1">
            <a:blip r:embed="rId1">
              <a:alphaModFix/>
            </a:blip>
            <a:stretch>
              <a:fillRect b="0" l="0" r="0" t="0"/>
            </a:stretch>
          </a:blipFill>
          <a:ln>
            <a:noFill/>
          </a:ln>
        </p:spPr>
        <p:txBody>
          <a:bodyPr anchorCtr="1" anchor="ctr" bIns="45700" lIns="91425" spcFirstLastPara="1" rIns="91425" wrap="square" tIns="45700">
            <a:noAutofit/>
          </a:bodyPr>
          <a:lstStyle/>
          <a:p>
            <a:pPr indent="0" lvl="0" marL="0" marR="0" rtl="1"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Lucida Sans"/>
              <a:ea typeface="Lucida Sans"/>
              <a:cs typeface="Lucida Sans"/>
              <a:sym typeface="Lucida Sans"/>
            </a:endParaRPr>
          </a:p>
        </p:txBody>
      </p:sp>
      <p:cxnSp>
        <p:nvCxnSpPr>
          <p:cNvPr id="9" name="Google Shape;9;p52"/>
          <p:cNvCxnSpPr/>
          <p:nvPr/>
        </p:nvCxnSpPr>
        <p:spPr>
          <a:xfrm>
            <a:off x="-9235" y="5787740"/>
            <a:ext cx="3405508" cy="1084378"/>
          </a:xfrm>
          <a:prstGeom prst="straightConnector1">
            <a:avLst/>
          </a:prstGeom>
          <a:noFill/>
          <a:ln cap="flat" cmpd="sng" w="12050">
            <a:solidFill>
              <a:srgbClr val="156D83"/>
            </a:solidFill>
            <a:prstDash val="solid"/>
            <a:miter lim="8000"/>
            <a:headEnd len="sm" w="sm" type="none"/>
            <a:tailEnd len="sm" w="sm" type="none"/>
          </a:ln>
        </p:spPr>
      </p:cxnSp>
      <p:sp>
        <p:nvSpPr>
          <p:cNvPr id="10" name="Google Shape;10;p52"/>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464646"/>
              </a:buClr>
              <a:buSzPts val="4100"/>
              <a:buFont typeface="Lucida Sans"/>
              <a:buNone/>
              <a:defRPr b="1" i="0" sz="4100" u="none" cap="none" strike="noStrike">
                <a:solidFill>
                  <a:srgbClr val="464646"/>
                </a:solidFill>
                <a:latin typeface="Lucida Sans"/>
                <a:ea typeface="Lucida Sans"/>
                <a:cs typeface="Lucida Sans"/>
                <a:sym typeface="Lucida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2"/>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lvl1pPr indent="-345186" lvl="0" marL="457200" marR="0" rtl="0" algn="l">
              <a:lnSpc>
                <a:spcPct val="100000"/>
              </a:lnSpc>
              <a:spcBef>
                <a:spcPts val="400"/>
              </a:spcBef>
              <a:spcAft>
                <a:spcPts val="0"/>
              </a:spcAft>
              <a:buClr>
                <a:srgbClr val="2DA2BF"/>
              </a:buClr>
              <a:buSzPts val="1836"/>
              <a:buFont typeface="Noto Sans Symbols"/>
              <a:buChar char="🞂"/>
              <a:defRPr b="0" i="0" sz="2700" u="none" cap="none" strike="noStrike">
                <a:solidFill>
                  <a:srgbClr val="000000"/>
                </a:solidFill>
                <a:latin typeface="Lucida Sans"/>
                <a:ea typeface="Lucida Sans"/>
                <a:cs typeface="Lucida Sans"/>
                <a:sym typeface="Lucida Sans"/>
              </a:defRPr>
            </a:lvl1pPr>
            <a:lvl2pPr indent="-374650" lvl="1" marL="914400" marR="0" rtl="0" algn="l">
              <a:lnSpc>
                <a:spcPct val="100000"/>
              </a:lnSpc>
              <a:spcBef>
                <a:spcPts val="325"/>
              </a:spcBef>
              <a:spcAft>
                <a:spcPts val="0"/>
              </a:spcAft>
              <a:buClr>
                <a:srgbClr val="2DA2BF"/>
              </a:buClr>
              <a:buSzPts val="2300"/>
              <a:buFont typeface="Verdana"/>
              <a:buChar char="◦"/>
              <a:defRPr b="0" i="0" sz="2300" u="none" cap="none" strike="noStrike">
                <a:solidFill>
                  <a:srgbClr val="000000"/>
                </a:solidFill>
                <a:latin typeface="Lucida Sans"/>
                <a:ea typeface="Lucida Sans"/>
                <a:cs typeface="Lucida Sans"/>
                <a:sym typeface="Lucida Sans"/>
              </a:defRPr>
            </a:lvl2pPr>
            <a:lvl3pPr indent="-361950" lvl="2" marL="1371600" marR="0" rtl="0" algn="l">
              <a:lnSpc>
                <a:spcPct val="100000"/>
              </a:lnSpc>
              <a:spcBef>
                <a:spcPts val="350"/>
              </a:spcBef>
              <a:spcAft>
                <a:spcPts val="0"/>
              </a:spcAft>
              <a:buClr>
                <a:srgbClr val="DA1F28"/>
              </a:buClr>
              <a:buSzPts val="2100"/>
              <a:buFont typeface="Noto Sans Symbols"/>
              <a:buChar char="●"/>
              <a:defRPr b="0" i="0" sz="2100" u="none" cap="none" strike="noStrike">
                <a:solidFill>
                  <a:srgbClr val="000000"/>
                </a:solidFill>
                <a:latin typeface="Lucida Sans"/>
                <a:ea typeface="Lucida Sans"/>
                <a:cs typeface="Lucida Sans"/>
                <a:sym typeface="Lucida Sans"/>
              </a:defRPr>
            </a:lvl3pPr>
            <a:lvl4pPr indent="-349250" lvl="3" marL="1828800" marR="0" rtl="0" algn="l">
              <a:lnSpc>
                <a:spcPct val="100000"/>
              </a:lnSpc>
              <a:spcBef>
                <a:spcPts val="350"/>
              </a:spcBef>
              <a:spcAft>
                <a:spcPts val="0"/>
              </a:spcAft>
              <a:buClr>
                <a:srgbClr val="DA1F28"/>
              </a:buClr>
              <a:buSzPts val="1900"/>
              <a:buFont typeface="Noto Sans Symbols"/>
              <a:buChar char="●"/>
              <a:defRPr b="0" i="0" sz="1900" u="none" cap="none" strike="noStrike">
                <a:solidFill>
                  <a:srgbClr val="000000"/>
                </a:solidFill>
                <a:latin typeface="Lucida Sans"/>
                <a:ea typeface="Lucida Sans"/>
                <a:cs typeface="Lucida Sans"/>
                <a:sym typeface="Lucida Sans"/>
              </a:defRPr>
            </a:lvl4pPr>
            <a:lvl5pPr indent="-342900" lvl="4" marL="2286000" marR="0" rtl="0" algn="l">
              <a:lnSpc>
                <a:spcPct val="100000"/>
              </a:lnSpc>
              <a:spcBef>
                <a:spcPts val="350"/>
              </a:spcBef>
              <a:spcAft>
                <a:spcPts val="0"/>
              </a:spcAft>
              <a:buClr>
                <a:srgbClr val="DA1F28"/>
              </a:buClr>
              <a:buSzPts val="1800"/>
              <a:buFont typeface="Noto Sans Symbols"/>
              <a:buChar char="●"/>
              <a:defRPr b="0" i="0" sz="1800" u="none" cap="none" strike="noStrike">
                <a:solidFill>
                  <a:srgbClr val="000000"/>
                </a:solidFill>
                <a:latin typeface="Lucida Sans"/>
                <a:ea typeface="Lucida Sans"/>
                <a:cs typeface="Lucida Sans"/>
                <a:sym typeface="Lucida Sans"/>
              </a:defRPr>
            </a:lvl5pPr>
            <a:lvl6pPr indent="-228600" lvl="5" marL="2743200">
              <a:spcBef>
                <a:spcPts val="0"/>
              </a:spcBef>
              <a:spcAft>
                <a:spcPts val="0"/>
              </a:spcAft>
              <a:buSzPts val="1400"/>
              <a:buNone/>
              <a:defRPr sz="1800"/>
            </a:lvl6pPr>
            <a:lvl7pPr indent="-228600" lvl="6" marL="3200400">
              <a:spcBef>
                <a:spcPts val="0"/>
              </a:spcBef>
              <a:spcAft>
                <a:spcPts val="0"/>
              </a:spcAft>
              <a:buSzPts val="1400"/>
              <a:buNone/>
              <a:defRPr sz="1800"/>
            </a:lvl7pPr>
            <a:lvl8pPr indent="-228600" lvl="7" marL="3657600">
              <a:spcBef>
                <a:spcPts val="0"/>
              </a:spcBef>
              <a:spcAft>
                <a:spcPts val="0"/>
              </a:spcAft>
              <a:buSzPts val="1400"/>
              <a:buNone/>
              <a:defRPr sz="1800"/>
            </a:lvl8pPr>
            <a:lvl9pPr indent="-228600" lvl="8" marL="4114800">
              <a:spcBef>
                <a:spcPts val="0"/>
              </a:spcBef>
              <a:spcAft>
                <a:spcPts val="0"/>
              </a:spcAft>
              <a:buSzPts val="1400"/>
              <a:buNone/>
              <a:defRPr sz="1800"/>
            </a:lvl9pPr>
          </a:lstStyle>
          <a:p/>
        </p:txBody>
      </p:sp>
      <p:sp>
        <p:nvSpPr>
          <p:cNvPr id="12" name="Google Shape;12;p52"/>
          <p:cNvSpPr txBox="1"/>
          <p:nvPr>
            <p:ph idx="10" type="dt"/>
          </p:nvPr>
        </p:nvSpPr>
        <p:spPr>
          <a:xfrm>
            <a:off x="6727030" y="6407941"/>
            <a:ext cx="1920240" cy="365760"/>
          </a:xfrm>
          <a:prstGeom prst="rect">
            <a:avLst/>
          </a:prstGeom>
          <a:noFill/>
          <a:ln>
            <a:noFill/>
          </a:ln>
        </p:spPr>
        <p:txBody>
          <a:bodyPr anchorCtr="0" anchor="b" bIns="45700" lIns="91425" spcFirstLastPara="1" rIns="91425" wrap="square" tIns="45700">
            <a:noAutofit/>
          </a:bodyPr>
          <a:lstStyle>
            <a:lvl1pPr lvl="0" marR="0" rtl="1" algn="l">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2"/>
          <p:cNvSpPr txBox="1"/>
          <p:nvPr>
            <p:ph idx="11" type="ftr"/>
          </p:nvPr>
        </p:nvSpPr>
        <p:spPr>
          <a:xfrm>
            <a:off x="4380067" y="6407941"/>
            <a:ext cx="2350684" cy="365129"/>
          </a:xfrm>
          <a:prstGeom prst="rect">
            <a:avLst/>
          </a:prstGeom>
          <a:noFill/>
          <a:ln>
            <a:noFill/>
          </a:ln>
        </p:spPr>
        <p:txBody>
          <a:bodyPr anchorCtr="0" anchor="b" bIns="45700" lIns="91425" spcFirstLastPara="1" rIns="91425" wrap="square" tIns="45700">
            <a:noAutofit/>
          </a:bodyPr>
          <a:lstStyle>
            <a:lvl1pPr lvl="0" marR="0" rtl="1" algn="r">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2"/>
          <p:cNvSpPr txBox="1"/>
          <p:nvPr>
            <p:ph idx="12" type="sldNum"/>
          </p:nvPr>
        </p:nvSpPr>
        <p:spPr>
          <a:xfrm>
            <a:off x="8647270" y="6407941"/>
            <a:ext cx="365760" cy="365129"/>
          </a:xfrm>
          <a:prstGeom prst="rect">
            <a:avLst/>
          </a:prstGeom>
          <a:noFill/>
          <a:ln>
            <a:noFill/>
          </a:ln>
        </p:spPr>
        <p:txBody>
          <a:bodyPr anchorCtr="0" anchor="b" bIns="45700" lIns="91425" spcFirstLastPara="1" rIns="91425" wrap="square" tIns="45700">
            <a:noAutofit/>
          </a:bodyPr>
          <a:lstStyle>
            <a:lvl1pPr indent="0" lvl="0" marL="0" marR="0" rtl="1" algn="r">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1pPr>
            <a:lvl2pPr indent="0" lvl="1" marL="0" marR="0" rtl="1" algn="r">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2pPr>
            <a:lvl3pPr indent="0" lvl="2" marL="0" marR="0" rtl="1" algn="r">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3pPr>
            <a:lvl4pPr indent="0" lvl="3" marL="0" marR="0" rtl="1" algn="r">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4pPr>
            <a:lvl5pPr indent="0" lvl="4" marL="0" marR="0" rtl="1" algn="r">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5pPr>
            <a:lvl6pPr indent="0" lvl="5" marL="0" marR="0" rtl="1" algn="r">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6pPr>
            <a:lvl7pPr indent="0" lvl="6" marL="0" marR="0" rtl="1" algn="r">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7pPr>
            <a:lvl8pPr indent="0" lvl="7" marL="0" marR="0" rtl="1" algn="r">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8pPr>
            <a:lvl9pPr indent="0" lvl="8" marL="0" marR="0" rtl="1" algn="r">
              <a:lnSpc>
                <a:spcPct val="100000"/>
              </a:lnSpc>
              <a:spcBef>
                <a:spcPts val="0"/>
              </a:spcBef>
              <a:spcAft>
                <a:spcPts val="0"/>
              </a:spcAft>
              <a:buClr>
                <a:srgbClr val="000000"/>
              </a:buClr>
              <a:buSzPts val="1000"/>
              <a:buFont typeface="Lucida Sans"/>
              <a:buNone/>
              <a:defRPr b="0" i="0" sz="1000" u="none" cap="none" strike="noStrike">
                <a:solidFill>
                  <a:srgbClr val="000000"/>
                </a:solidFill>
                <a:latin typeface="Lucida Sans"/>
                <a:ea typeface="Lucida Sans"/>
                <a:cs typeface="Lucida Sans"/>
                <a:sym typeface="Lucida Sans"/>
              </a:defRPr>
            </a:lvl9pPr>
          </a:lstStyle>
          <a:p>
            <a:pPr indent="0" lvl="0" marL="0" rtl="1"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8.jpg"/><Relationship Id="rId4"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2.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type="ctrTitle"/>
          </p:nvPr>
        </p:nvSpPr>
        <p:spPr>
          <a:xfrm>
            <a:off x="685800" y="1752603"/>
            <a:ext cx="7772400" cy="1829760"/>
          </a:xfrm>
          <a:prstGeom prst="rect">
            <a:avLst/>
          </a:prstGeom>
          <a:noFill/>
          <a:ln>
            <a:noFill/>
          </a:ln>
        </p:spPr>
        <p:txBody>
          <a:bodyPr anchorCtr="1" anchor="b" bIns="45700" lIns="91425" spcFirstLastPara="1" rIns="91425" wrap="square" tIns="45700">
            <a:noAutofit/>
          </a:bodyPr>
          <a:lstStyle/>
          <a:p>
            <a:pPr indent="0" lvl="0" marL="0" rtl="0" algn="ctr">
              <a:lnSpc>
                <a:spcPct val="100000"/>
              </a:lnSpc>
              <a:spcBef>
                <a:spcPts val="0"/>
              </a:spcBef>
              <a:spcAft>
                <a:spcPts val="0"/>
              </a:spcAft>
              <a:buClr>
                <a:srgbClr val="464646"/>
              </a:buClr>
              <a:buSzPts val="4800"/>
              <a:buFont typeface="Lucida Sans"/>
              <a:buNone/>
            </a:pPr>
            <a:r>
              <a:rPr lang="en-US"/>
              <a:t>Cardiovascular Pathology </a:t>
            </a:r>
            <a:br>
              <a:rPr lang="en-US"/>
            </a:br>
            <a:endParaRPr/>
          </a:p>
        </p:txBody>
      </p:sp>
      <p:sp>
        <p:nvSpPr>
          <p:cNvPr id="103" name="Google Shape;103;p1"/>
          <p:cNvSpPr txBox="1"/>
          <p:nvPr>
            <p:ph idx="1" type="subTitle"/>
          </p:nvPr>
        </p:nvSpPr>
        <p:spPr>
          <a:xfrm>
            <a:off x="323523" y="3611605"/>
            <a:ext cx="8640961" cy="1199701"/>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SzPts val="1836"/>
              <a:buNone/>
            </a:pPr>
            <a:r>
              <a:rPr b="1" lang="en-US"/>
              <a:t>Dr Esraa Ali Almustafa           M.B.Ch.B /PATH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g55968d21128d8f98_0"/>
          <p:cNvPicPr preferRelativeResize="0"/>
          <p:nvPr/>
        </p:nvPicPr>
        <p:blipFill>
          <a:blip r:embed="rId3">
            <a:alphaModFix/>
          </a:blip>
          <a:stretch>
            <a:fillRect/>
          </a:stretch>
        </p:blipFill>
        <p:spPr>
          <a:xfrm>
            <a:off x="1508750" y="152400"/>
            <a:ext cx="5494026" cy="65531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lang="en-US"/>
              <a:t>Blood Supply of the heart</a:t>
            </a:r>
            <a:endParaRPr/>
          </a:p>
          <a:p>
            <a:pPr indent="-256032" lvl="0" marL="365760" rtl="0" algn="l">
              <a:lnSpc>
                <a:spcPct val="100000"/>
              </a:lnSpc>
              <a:spcBef>
                <a:spcPts val="400"/>
              </a:spcBef>
              <a:spcAft>
                <a:spcPts val="0"/>
              </a:spcAft>
              <a:buSzPts val="1836"/>
              <a:buChar char="🞂"/>
            </a:pPr>
            <a:r>
              <a:rPr lang="en-US"/>
              <a:t>The three major coronary arteries are: • </a:t>
            </a:r>
            <a:endParaRPr/>
          </a:p>
          <a:p>
            <a:pPr indent="-256032" lvl="0" marL="365760" rtl="0" algn="l">
              <a:lnSpc>
                <a:spcPct val="100000"/>
              </a:lnSpc>
              <a:spcBef>
                <a:spcPts val="400"/>
              </a:spcBef>
              <a:spcAft>
                <a:spcPts val="0"/>
              </a:spcAft>
              <a:buSzPts val="1836"/>
              <a:buChar char="🞂"/>
            </a:pPr>
            <a:r>
              <a:rPr lang="en-US"/>
              <a:t>(1) Left anterior descending (LAD).</a:t>
            </a:r>
            <a:endParaRPr/>
          </a:p>
          <a:p>
            <a:pPr indent="-256032" lvl="0" marL="365760" rtl="0" algn="l">
              <a:lnSpc>
                <a:spcPct val="100000"/>
              </a:lnSpc>
              <a:spcBef>
                <a:spcPts val="400"/>
              </a:spcBef>
              <a:spcAft>
                <a:spcPts val="0"/>
              </a:spcAft>
              <a:buSzPts val="1836"/>
              <a:buChar char="🞂"/>
            </a:pPr>
            <a:r>
              <a:rPr lang="en-US"/>
              <a:t> (2) Left circumflex (LCX) arteries. </a:t>
            </a:r>
            <a:endParaRPr/>
          </a:p>
          <a:p>
            <a:pPr indent="-256032" lvl="0" marL="365760" rtl="0" algn="l">
              <a:lnSpc>
                <a:spcPct val="100000"/>
              </a:lnSpc>
              <a:spcBef>
                <a:spcPts val="400"/>
              </a:spcBef>
              <a:spcAft>
                <a:spcPts val="0"/>
              </a:spcAft>
              <a:buSzPts val="1836"/>
              <a:buChar char="🞂"/>
            </a:pPr>
            <a:r>
              <a:rPr lang="en-US"/>
              <a:t> (3) Right coronary artery (RCA)</a:t>
            </a:r>
            <a:endParaRPr/>
          </a:p>
        </p:txBody>
      </p:sp>
      <p:sp>
        <p:nvSpPr>
          <p:cNvPr id="160" name="Google Shape;160;p10"/>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2- ISCHEMIC HEART DISEASE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1"/>
          <p:cNvPicPr preferRelativeResize="0"/>
          <p:nvPr>
            <p:ph idx="1" type="body"/>
          </p:nvPr>
        </p:nvPicPr>
        <p:blipFill rotWithShape="1">
          <a:blip r:embed="rId3">
            <a:alphaModFix/>
          </a:blip>
          <a:srcRect b="0" l="0" r="0" t="0"/>
          <a:stretch/>
        </p:blipFill>
        <p:spPr>
          <a:xfrm>
            <a:off x="179515" y="476667"/>
            <a:ext cx="8735071" cy="5314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2"/>
          <p:cNvSpPr txBox="1"/>
          <p:nvPr>
            <p:ph idx="1" type="body"/>
          </p:nvPr>
        </p:nvSpPr>
        <p:spPr>
          <a:xfrm>
            <a:off x="467541" y="1844820"/>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lang="en-US"/>
              <a:t>IHD represents a </a:t>
            </a:r>
            <a:r>
              <a:rPr b="1" lang="en-US"/>
              <a:t>group of related entities resulting from myocardial ischemia </a:t>
            </a:r>
            <a:r>
              <a:rPr lang="en-US"/>
              <a:t>- an imbalance between myocardial supply (perfusion) and cardiac demand for oxygenated blood. •</a:t>
            </a:r>
            <a:endParaRPr/>
          </a:p>
          <a:p>
            <a:pPr indent="-256032" lvl="0" marL="365760" rtl="0" algn="l">
              <a:lnSpc>
                <a:spcPct val="100000"/>
              </a:lnSpc>
              <a:spcBef>
                <a:spcPts val="400"/>
              </a:spcBef>
              <a:spcAft>
                <a:spcPts val="0"/>
              </a:spcAft>
              <a:buSzPts val="1836"/>
              <a:buChar char="🞂"/>
            </a:pPr>
            <a:r>
              <a:rPr lang="en-US"/>
              <a:t> </a:t>
            </a:r>
            <a:r>
              <a:rPr b="1" lang="en-US">
                <a:solidFill>
                  <a:srgbClr val="FF0000"/>
                </a:solidFill>
              </a:rPr>
              <a:t>Ischemia not only reduces tissue oxygenation (and thus ATP generation), but also reduces the availability of nutrients and the removal of metabolic wastes</a:t>
            </a:r>
            <a:endParaRPr/>
          </a:p>
        </p:txBody>
      </p:sp>
      <p:sp>
        <p:nvSpPr>
          <p:cNvPr id="171" name="Google Shape;171;p12"/>
          <p:cNvSpPr txBox="1"/>
          <p:nvPr>
            <p:ph type="title"/>
          </p:nvPr>
        </p:nvSpPr>
        <p:spPr>
          <a:xfrm>
            <a:off x="395532" y="116631"/>
            <a:ext cx="8291267" cy="1705666"/>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1 -Ischemic heart diseases or Coronary artery disease (CAD) </a:t>
            </a:r>
            <a:br>
              <a:rPr lang="en-US" sz="3700"/>
            </a:br>
            <a:endParaRPr sz="3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3"/>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b="1" lang="en-US"/>
              <a:t>In more than 90% of cases, myocardial ischemia results from reduced blood flow due to obstructive atherosclerotic lesions in the coronary arteries</a:t>
            </a:r>
            <a:r>
              <a:rPr lang="en-US"/>
              <a:t>; </a:t>
            </a:r>
            <a:r>
              <a:rPr b="1" lang="en-US">
                <a:solidFill>
                  <a:srgbClr val="FF0000"/>
                </a:solidFill>
              </a:rPr>
              <a:t>consequently, IHD is frequently referred to as coronary artery disease (CAD)</a:t>
            </a:r>
            <a:endParaRPr/>
          </a:p>
        </p:txBody>
      </p:sp>
      <p:sp>
        <p:nvSpPr>
          <p:cNvPr id="177" name="Google Shape;177;p13"/>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4"/>
          <p:cNvSpPr txBox="1"/>
          <p:nvPr>
            <p:ph idx="1" type="body"/>
          </p:nvPr>
        </p:nvSpPr>
        <p:spPr>
          <a:xfrm>
            <a:off x="395532" y="1844820"/>
            <a:ext cx="8229600" cy="4525959"/>
          </a:xfrm>
          <a:prstGeom prst="rect">
            <a:avLst/>
          </a:prstGeom>
          <a:noFill/>
          <a:ln>
            <a:noFill/>
          </a:ln>
        </p:spPr>
        <p:txBody>
          <a:bodyPr anchorCtr="0" anchor="t" bIns="45700" lIns="91425" spcFirstLastPara="1" rIns="91425" wrap="square" tIns="45700">
            <a:noAutofit/>
          </a:bodyPr>
          <a:lstStyle/>
          <a:p>
            <a:pPr indent="-514350" lvl="0" marL="624078" rtl="0" algn="l">
              <a:lnSpc>
                <a:spcPct val="100000"/>
              </a:lnSpc>
              <a:spcBef>
                <a:spcPts val="0"/>
              </a:spcBef>
              <a:spcAft>
                <a:spcPts val="0"/>
              </a:spcAft>
              <a:buSzPts val="1904"/>
              <a:buFont typeface="Lucida Sans"/>
              <a:buAutoNum type="arabicPeriod"/>
            </a:pPr>
            <a:r>
              <a:rPr b="1" lang="en-US" sz="2800">
                <a:solidFill>
                  <a:srgbClr val="FF0000"/>
                </a:solidFill>
              </a:rPr>
              <a:t>Angina pectoris </a:t>
            </a:r>
            <a:r>
              <a:rPr lang="en-US" sz="2800"/>
              <a:t>(literally, “chest pain”). Ischemia induces pain but is insufficient to cause myocyte death.</a:t>
            </a:r>
            <a:endParaRPr/>
          </a:p>
          <a:p>
            <a:pPr indent="-514350" lvl="0" marL="624078" rtl="0" algn="l">
              <a:lnSpc>
                <a:spcPct val="100000"/>
              </a:lnSpc>
              <a:spcBef>
                <a:spcPts val="400"/>
              </a:spcBef>
              <a:spcAft>
                <a:spcPts val="0"/>
              </a:spcAft>
              <a:buSzPts val="1904"/>
              <a:buFont typeface="Lucida Sans"/>
              <a:buAutoNum type="arabicPeriod"/>
            </a:pPr>
            <a:r>
              <a:rPr lang="en-US" sz="2800"/>
              <a:t> </a:t>
            </a:r>
            <a:r>
              <a:rPr b="1" lang="en-US" sz="2800">
                <a:solidFill>
                  <a:srgbClr val="FF0000"/>
                </a:solidFill>
              </a:rPr>
              <a:t>Myocardial infarction (MI). </a:t>
            </a:r>
            <a:r>
              <a:rPr lang="en-US" sz="2800"/>
              <a:t>This occurs when the severity or duration of ischemia is sufficient to cause  cardiomyocyte death</a:t>
            </a:r>
            <a:endParaRPr/>
          </a:p>
          <a:p>
            <a:pPr indent="-514350" lvl="0" marL="624078" rtl="0" algn="l">
              <a:lnSpc>
                <a:spcPct val="100000"/>
              </a:lnSpc>
              <a:spcBef>
                <a:spcPts val="400"/>
              </a:spcBef>
              <a:spcAft>
                <a:spcPts val="0"/>
              </a:spcAft>
              <a:buSzPts val="1904"/>
              <a:buFont typeface="Lucida Sans"/>
              <a:buAutoNum type="arabicPeriod"/>
            </a:pPr>
            <a:r>
              <a:rPr lang="en-US" sz="2800"/>
              <a:t>  </a:t>
            </a:r>
            <a:r>
              <a:rPr b="1" lang="en-US" sz="2800">
                <a:solidFill>
                  <a:srgbClr val="FF0000"/>
                </a:solidFill>
              </a:rPr>
              <a:t>Chronic IHD with Congestive heart failure (CHF)</a:t>
            </a:r>
            <a:r>
              <a:rPr lang="en-US" sz="2800"/>
              <a:t>. </a:t>
            </a:r>
            <a:endParaRPr/>
          </a:p>
          <a:p>
            <a:pPr indent="-514350" lvl="0" marL="624078" rtl="0" algn="l">
              <a:lnSpc>
                <a:spcPct val="100000"/>
              </a:lnSpc>
              <a:spcBef>
                <a:spcPts val="400"/>
              </a:spcBef>
              <a:spcAft>
                <a:spcPts val="0"/>
              </a:spcAft>
              <a:buSzPts val="1904"/>
              <a:buFont typeface="Lucida Sans"/>
              <a:buAutoNum type="arabicPeriod"/>
            </a:pPr>
            <a:r>
              <a:rPr b="1" lang="en-US" sz="2800">
                <a:solidFill>
                  <a:srgbClr val="FF0000"/>
                </a:solidFill>
              </a:rPr>
              <a:t> Sudden cardiac death (SCD). </a:t>
            </a:r>
            <a:endParaRPr/>
          </a:p>
        </p:txBody>
      </p:sp>
      <p:sp>
        <p:nvSpPr>
          <p:cNvPr id="183" name="Google Shape;183;p14"/>
          <p:cNvSpPr txBox="1"/>
          <p:nvPr>
            <p:ph type="title"/>
          </p:nvPr>
        </p:nvSpPr>
        <p:spPr>
          <a:xfrm>
            <a:off x="395532" y="274640"/>
            <a:ext cx="8291267" cy="13541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2800"/>
              <a:buFont typeface="Lucida Sans"/>
              <a:buNone/>
            </a:pPr>
            <a:r>
              <a:rPr lang="en-US" sz="2800"/>
              <a:t>the clinical presentation may include one or more of the following cardiac syndromes: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5"/>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90000"/>
              </a:lnSpc>
              <a:spcBef>
                <a:spcPts val="0"/>
              </a:spcBef>
              <a:spcAft>
                <a:spcPts val="0"/>
              </a:spcAft>
              <a:buSzPts val="1836"/>
              <a:buChar char="🞂"/>
            </a:pPr>
            <a:r>
              <a:rPr lang="en-US"/>
              <a:t>As atherosclerosis progresses → luminal narrowing is accompanied by vascular changes that impair the diseased vessel’s ability to dilate. </a:t>
            </a:r>
            <a:endParaRPr/>
          </a:p>
          <a:p>
            <a:pPr indent="-256032" lvl="0" marL="365760" rtl="0" algn="l">
              <a:lnSpc>
                <a:spcPct val="90000"/>
              </a:lnSpc>
              <a:spcBef>
                <a:spcPts val="400"/>
              </a:spcBef>
              <a:spcAft>
                <a:spcPts val="0"/>
              </a:spcAft>
              <a:buSzPts val="1836"/>
              <a:buChar char="🞂"/>
            </a:pPr>
            <a:r>
              <a:rPr lang="en-US"/>
              <a:t>▪ This causes an imbalance between myocardial oxygen supply and demand, threatening the myocardium beyond the lesion (↑ demand and ↓ supply). </a:t>
            </a:r>
            <a:endParaRPr/>
          </a:p>
          <a:p>
            <a:pPr indent="-256032" lvl="0" marL="365760" rtl="0" algn="l">
              <a:lnSpc>
                <a:spcPct val="90000"/>
              </a:lnSpc>
              <a:spcBef>
                <a:spcPts val="400"/>
              </a:spcBef>
              <a:spcAft>
                <a:spcPts val="0"/>
              </a:spcAft>
              <a:buSzPts val="1836"/>
              <a:buChar char="🞂"/>
            </a:pPr>
            <a:r>
              <a:rPr lang="en-US"/>
              <a:t>▪ When oxygen demand exceeds what the diseased vessels can supply, localized myocardial ischemia result</a:t>
            </a:r>
            <a:endParaRPr/>
          </a:p>
        </p:txBody>
      </p:sp>
      <p:sp>
        <p:nvSpPr>
          <p:cNvPr id="189" name="Google Shape;189;p15"/>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Pathophysiology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90000"/>
              </a:lnSpc>
              <a:spcBef>
                <a:spcPts val="0"/>
              </a:spcBef>
              <a:spcAft>
                <a:spcPts val="0"/>
              </a:spcAft>
              <a:buSzPts val="1632"/>
              <a:buChar char="🞂"/>
            </a:pPr>
            <a:r>
              <a:rPr b="1" lang="en-US" sz="2400"/>
              <a:t>Angina pectoris</a:t>
            </a:r>
            <a:r>
              <a:rPr lang="en-US" sz="2400"/>
              <a:t>: recurrent retrosternal chest discomfort or pain caused by </a:t>
            </a:r>
            <a:r>
              <a:rPr b="1" lang="en-US" sz="2400"/>
              <a:t>transient myocardial ischemia </a:t>
            </a:r>
            <a:r>
              <a:rPr lang="en-US" sz="2400"/>
              <a:t>(15 seconds to 15 minutes). This ischemia is </a:t>
            </a:r>
            <a:r>
              <a:rPr b="1" lang="en-US" sz="2400"/>
              <a:t>not sufficient</a:t>
            </a:r>
            <a:r>
              <a:rPr lang="en-US" sz="2400"/>
              <a:t> to induce infarction. </a:t>
            </a:r>
            <a:endParaRPr sz="2400"/>
          </a:p>
          <a:p>
            <a:pPr indent="-256032" lvl="0" marL="365760" rtl="0" algn="l">
              <a:lnSpc>
                <a:spcPct val="90000"/>
              </a:lnSpc>
              <a:spcBef>
                <a:spcPts val="400"/>
              </a:spcBef>
              <a:spcAft>
                <a:spcPts val="0"/>
              </a:spcAft>
              <a:buSzPts val="1632"/>
              <a:buChar char="🞂"/>
            </a:pPr>
            <a:r>
              <a:rPr lang="en-US" sz="2400"/>
              <a:t>The anginal pain is a consequence of the ischemia induced release of adenosine, bradykinin, and other molecules that stimulate sympathetic and vagal afferent nerves</a:t>
            </a:r>
            <a:endParaRPr/>
          </a:p>
          <a:p>
            <a:pPr indent="-256032" lvl="0" marL="365760" rtl="0" algn="l">
              <a:lnSpc>
                <a:spcPct val="90000"/>
              </a:lnSpc>
              <a:spcBef>
                <a:spcPts val="400"/>
              </a:spcBef>
              <a:spcAft>
                <a:spcPts val="0"/>
              </a:spcAft>
              <a:buSzPts val="1632"/>
              <a:buChar char="🞂"/>
            </a:pPr>
            <a:r>
              <a:rPr lang="en-US" sz="2400"/>
              <a:t>Importantly, not all ischemic events are perceived (sensed) by patients; silent ischemia is particularly common in old aged population and in the setting of diabetic neuropathy</a:t>
            </a:r>
            <a:endParaRPr sz="2400"/>
          </a:p>
          <a:p>
            <a:pPr indent="-152400" lvl="0" marL="365760" rtl="0" algn="l">
              <a:lnSpc>
                <a:spcPct val="90000"/>
              </a:lnSpc>
              <a:spcBef>
                <a:spcPts val="400"/>
              </a:spcBef>
              <a:spcAft>
                <a:spcPts val="0"/>
              </a:spcAft>
              <a:buSzPts val="1632"/>
              <a:buNone/>
            </a:pPr>
            <a:r>
              <a:t/>
            </a:r>
            <a:endParaRPr sz="2400"/>
          </a:p>
        </p:txBody>
      </p:sp>
      <p:sp>
        <p:nvSpPr>
          <p:cNvPr id="195" name="Google Shape;195;p16"/>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200"/>
              <a:buFont typeface="Lucida Sans"/>
              <a:buNone/>
            </a:pPr>
            <a:r>
              <a:rPr lang="en-US" sz="3200"/>
              <a:t>1-Angina is the classical sign of CAD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7"/>
          <p:cNvSpPr txBox="1"/>
          <p:nvPr>
            <p:ph idx="1" type="body"/>
          </p:nvPr>
        </p:nvSpPr>
        <p:spPr>
          <a:xfrm>
            <a:off x="228600" y="1176528"/>
            <a:ext cx="8686800" cy="5681472"/>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360"/>
              <a:buChar char="🞂"/>
            </a:pPr>
            <a:r>
              <a:rPr b="1" lang="en-US" sz="2000" u="sng">
                <a:solidFill>
                  <a:srgbClr val="7030A0"/>
                </a:solidFill>
              </a:rPr>
              <a:t>No.1 stable angina</a:t>
            </a:r>
            <a:r>
              <a:rPr lang="en-US" sz="2000"/>
              <a:t>: </a:t>
            </a:r>
            <a:r>
              <a:rPr b="1" lang="en-US" sz="2000"/>
              <a:t>chronic transient angina pectoris</a:t>
            </a:r>
            <a:r>
              <a:rPr lang="en-US" sz="2000"/>
              <a:t>, precipitated by physical activity or emotional upset (</a:t>
            </a:r>
            <a:r>
              <a:rPr b="1" lang="en-US" sz="2000"/>
              <a:t>increase cardiac muscle demand)</a:t>
            </a:r>
            <a:r>
              <a:rPr lang="en-US" sz="2000"/>
              <a:t>, relieved by rest within a few minutes. Usually occurs with lesions that occlude more than 70% of a vessel lumen</a:t>
            </a:r>
            <a:endParaRPr/>
          </a:p>
          <a:p>
            <a:pPr indent="-169671" lvl="0" marL="365760" rtl="0" algn="l">
              <a:lnSpc>
                <a:spcPct val="100000"/>
              </a:lnSpc>
              <a:spcBef>
                <a:spcPts val="400"/>
              </a:spcBef>
              <a:spcAft>
                <a:spcPts val="0"/>
              </a:spcAft>
              <a:buSzPts val="1360"/>
              <a:buNone/>
            </a:pPr>
            <a:r>
              <a:t/>
            </a:r>
            <a:endParaRPr b="1" sz="2000" u="sng">
              <a:solidFill>
                <a:srgbClr val="7030A0"/>
              </a:solidFill>
            </a:endParaRPr>
          </a:p>
          <a:p>
            <a:pPr indent="-256032" lvl="0" marL="365760" rtl="0" algn="l">
              <a:lnSpc>
                <a:spcPct val="100000"/>
              </a:lnSpc>
              <a:spcBef>
                <a:spcPts val="400"/>
              </a:spcBef>
              <a:spcAft>
                <a:spcPts val="0"/>
              </a:spcAft>
              <a:buSzPts val="1360"/>
              <a:buChar char="🞂"/>
            </a:pPr>
            <a:r>
              <a:rPr b="1" lang="en-US" sz="2000" u="sng">
                <a:solidFill>
                  <a:srgbClr val="7030A0"/>
                </a:solidFill>
              </a:rPr>
              <a:t>No.2 prinzmetal (variant) angina: </a:t>
            </a:r>
            <a:r>
              <a:rPr lang="en-US" sz="2000"/>
              <a:t>Typical anginal discomfort, usually </a:t>
            </a:r>
            <a:r>
              <a:rPr b="1" lang="en-US" sz="2000"/>
              <a:t>at rest</a:t>
            </a:r>
            <a:r>
              <a:rPr lang="en-US" sz="2000"/>
              <a:t>, which develops because of coronary artery </a:t>
            </a:r>
            <a:r>
              <a:rPr b="1" lang="en-US" sz="2000"/>
              <a:t>spasm</a:t>
            </a:r>
            <a:endParaRPr/>
          </a:p>
          <a:p>
            <a:pPr indent="-169671" lvl="0" marL="365760" rtl="0" algn="l">
              <a:lnSpc>
                <a:spcPct val="100000"/>
              </a:lnSpc>
              <a:spcBef>
                <a:spcPts val="400"/>
              </a:spcBef>
              <a:spcAft>
                <a:spcPts val="0"/>
              </a:spcAft>
              <a:buSzPts val="1360"/>
              <a:buNone/>
            </a:pPr>
            <a:r>
              <a:t/>
            </a:r>
            <a:endParaRPr b="1" sz="2000">
              <a:solidFill>
                <a:srgbClr val="7030A0"/>
              </a:solidFill>
            </a:endParaRPr>
          </a:p>
          <a:p>
            <a:pPr indent="-256032" lvl="0" marL="365760" rtl="0" algn="l">
              <a:lnSpc>
                <a:spcPct val="100000"/>
              </a:lnSpc>
              <a:spcBef>
                <a:spcPts val="400"/>
              </a:spcBef>
              <a:spcAft>
                <a:spcPts val="0"/>
              </a:spcAft>
              <a:buSzPts val="1360"/>
              <a:buChar char="🞂"/>
            </a:pPr>
            <a:r>
              <a:rPr b="1" lang="en-US" sz="2000" u="sng">
                <a:solidFill>
                  <a:srgbClr val="7030A0"/>
                </a:solidFill>
              </a:rPr>
              <a:t>No.3 unstable angina</a:t>
            </a:r>
            <a:r>
              <a:rPr lang="en-US" sz="2000">
                <a:solidFill>
                  <a:srgbClr val="7030A0"/>
                </a:solidFill>
              </a:rPr>
              <a:t>: </a:t>
            </a:r>
            <a:r>
              <a:rPr b="1" lang="en-US" sz="2000"/>
              <a:t>acute </a:t>
            </a:r>
            <a:r>
              <a:rPr lang="en-US" sz="2000"/>
              <a:t>coronary syndrome characterized by progressively increase in frequency and more prolonged attack of angina. It is usually occur </a:t>
            </a:r>
            <a:r>
              <a:rPr b="1" lang="en-US" sz="2000"/>
              <a:t>due to </a:t>
            </a:r>
            <a:r>
              <a:rPr lang="en-US" sz="2000"/>
              <a:t>fixed stenosis that occludes 90% or more of a vascular lumen</a:t>
            </a:r>
            <a:endParaRPr/>
          </a:p>
          <a:p>
            <a:pPr indent="-169671" lvl="0" marL="365760" rtl="0" algn="l">
              <a:lnSpc>
                <a:spcPct val="100000"/>
              </a:lnSpc>
              <a:spcBef>
                <a:spcPts val="400"/>
              </a:spcBef>
              <a:spcAft>
                <a:spcPts val="0"/>
              </a:spcAft>
              <a:buSzPts val="1360"/>
              <a:buNone/>
            </a:pPr>
            <a:r>
              <a:t/>
            </a:r>
            <a:endParaRPr sz="2000"/>
          </a:p>
          <a:p>
            <a:pPr indent="-256032" lvl="0" marL="365760" rtl="0" algn="l">
              <a:lnSpc>
                <a:spcPct val="100000"/>
              </a:lnSpc>
              <a:spcBef>
                <a:spcPts val="400"/>
              </a:spcBef>
              <a:spcAft>
                <a:spcPts val="0"/>
              </a:spcAft>
              <a:buSzPts val="1360"/>
              <a:buChar char="🞂"/>
            </a:pPr>
            <a:r>
              <a:rPr b="1" lang="en-US" sz="2000"/>
              <a:t>.</a:t>
            </a:r>
            <a:r>
              <a:rPr lang="en-US" sz="2000"/>
              <a:t> </a:t>
            </a:r>
            <a:r>
              <a:rPr lang="en-US" sz="2000">
                <a:solidFill>
                  <a:srgbClr val="DA1F28"/>
                </a:solidFill>
              </a:rPr>
              <a:t>It has high frequency of </a:t>
            </a:r>
            <a:r>
              <a:rPr b="1" lang="en-US" sz="2000">
                <a:solidFill>
                  <a:srgbClr val="DA1F28"/>
                </a:solidFill>
              </a:rPr>
              <a:t>progression to myocardial infarction</a:t>
            </a:r>
            <a:r>
              <a:rPr lang="en-US" sz="2000">
                <a:solidFill>
                  <a:srgbClr val="DA1F28"/>
                </a:solidFill>
              </a:rPr>
              <a:t> if untreated</a:t>
            </a:r>
            <a:endParaRPr/>
          </a:p>
          <a:p>
            <a:pPr indent="-169671" lvl="0" marL="365760" rtl="0" algn="l">
              <a:lnSpc>
                <a:spcPct val="100000"/>
              </a:lnSpc>
              <a:spcBef>
                <a:spcPts val="400"/>
              </a:spcBef>
              <a:spcAft>
                <a:spcPts val="0"/>
              </a:spcAft>
              <a:buSzPts val="1360"/>
              <a:buNone/>
            </a:pPr>
            <a:r>
              <a:t/>
            </a:r>
            <a:endParaRPr sz="2000">
              <a:solidFill>
                <a:srgbClr val="DA1F28"/>
              </a:solidFill>
            </a:endParaRPr>
          </a:p>
        </p:txBody>
      </p:sp>
      <p:sp>
        <p:nvSpPr>
          <p:cNvPr id="201" name="Google Shape;201;p17"/>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DA0D0"/>
              </a:buClr>
              <a:buSzPts val="2800"/>
              <a:buFont typeface="Lucida Sans"/>
              <a:buNone/>
            </a:pPr>
            <a:r>
              <a:rPr lang="en-US" sz="2800">
                <a:solidFill>
                  <a:srgbClr val="7DA0D0"/>
                </a:solidFill>
              </a:rPr>
              <a:t>There are three overlapping pattern of angina</a:t>
            </a:r>
            <a:br>
              <a:rPr lang="en-US" sz="2800">
                <a:solidFill>
                  <a:srgbClr val="7DA0D0"/>
                </a:solidFill>
              </a:rPr>
            </a:br>
            <a:endParaRPr sz="2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904"/>
              <a:buChar char="🞂"/>
            </a:pPr>
            <a:r>
              <a:rPr lang="en-US" sz="2800"/>
              <a:t>If the pain is predictable and relieved by rest or nitrates, it’s called stable angina. </a:t>
            </a:r>
            <a:endParaRPr/>
          </a:p>
          <a:p>
            <a:pPr indent="-256032" lvl="0" marL="365760" rtl="0" algn="l">
              <a:lnSpc>
                <a:spcPct val="100000"/>
              </a:lnSpc>
              <a:spcBef>
                <a:spcPts val="400"/>
              </a:spcBef>
              <a:spcAft>
                <a:spcPts val="0"/>
              </a:spcAft>
              <a:buSzPts val="1904"/>
              <a:buChar char="🞂"/>
            </a:pPr>
            <a:r>
              <a:rPr lang="en-US" sz="2800"/>
              <a:t>If it increases in frequency and duration and is more easily induced, it’s called unstable angina</a:t>
            </a:r>
            <a:endParaRPr/>
          </a:p>
          <a:p>
            <a:pPr indent="-256032" lvl="0" marL="365760" rtl="0" algn="l">
              <a:lnSpc>
                <a:spcPct val="100000"/>
              </a:lnSpc>
              <a:spcBef>
                <a:spcPts val="400"/>
              </a:spcBef>
              <a:spcAft>
                <a:spcPts val="0"/>
              </a:spcAft>
              <a:buSzPts val="1904"/>
              <a:buChar char="🞂"/>
            </a:pPr>
            <a:r>
              <a:rPr b="1" lang="en-US" sz="2800"/>
              <a:t>Fixed obstructions that occlude less than 70% of a coronary vessel lumen typically are asymptomatic, even with exertion</a:t>
            </a:r>
            <a:endParaRPr/>
          </a:p>
          <a:p>
            <a:pPr indent="-135128" lvl="0" marL="365760" rtl="0" algn="l">
              <a:lnSpc>
                <a:spcPct val="100000"/>
              </a:lnSpc>
              <a:spcBef>
                <a:spcPts val="400"/>
              </a:spcBef>
              <a:spcAft>
                <a:spcPts val="0"/>
              </a:spcAft>
              <a:buSzPts val="1904"/>
              <a:buNone/>
            </a:pPr>
            <a:r>
              <a:t/>
            </a:r>
            <a:endParaRPr sz="2800"/>
          </a:p>
        </p:txBody>
      </p:sp>
      <p:sp>
        <p:nvSpPr>
          <p:cNvPr id="207" name="Google Shape;207;p18"/>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When to label it stable or unstable? </a:t>
            </a:r>
            <a:br>
              <a:rPr lang="en-US" sz="3700"/>
            </a:br>
            <a:endParaRPr sz="3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90000"/>
              </a:lnSpc>
              <a:spcBef>
                <a:spcPts val="0"/>
              </a:spcBef>
              <a:spcAft>
                <a:spcPts val="0"/>
              </a:spcAft>
              <a:buSzPts val="1836"/>
              <a:buChar char="🞂"/>
            </a:pPr>
            <a:r>
              <a:rPr lang="en-US"/>
              <a:t>The normal heart weight varies with body height and weight. Averages approximately 250 to 300 g in females and 300 to 350 g in male </a:t>
            </a:r>
            <a:endParaRPr/>
          </a:p>
          <a:p>
            <a:pPr indent="-256032" lvl="0" marL="365760" rtl="0" algn="l">
              <a:lnSpc>
                <a:spcPct val="90000"/>
              </a:lnSpc>
              <a:spcBef>
                <a:spcPts val="400"/>
              </a:spcBef>
              <a:spcAft>
                <a:spcPts val="0"/>
              </a:spcAft>
              <a:buSzPts val="1836"/>
              <a:buChar char="🞂"/>
            </a:pPr>
            <a:r>
              <a:rPr lang="en-US"/>
              <a:t>The heart, arteries, veins, and lymphatics make up the cardiovascular system. </a:t>
            </a:r>
            <a:endParaRPr/>
          </a:p>
          <a:p>
            <a:pPr indent="-256032" lvl="0" marL="365760" rtl="0" algn="l">
              <a:lnSpc>
                <a:spcPct val="90000"/>
              </a:lnSpc>
              <a:spcBef>
                <a:spcPts val="400"/>
              </a:spcBef>
              <a:spcAft>
                <a:spcPts val="0"/>
              </a:spcAft>
              <a:buSzPts val="1836"/>
              <a:buChar char="🞂"/>
            </a:pPr>
            <a:r>
              <a:rPr b="1" lang="en-US"/>
              <a:t>These structures transport life-supporting oxygen and nutrients to cells, remove metabolic waste products, and carry hormones from one part of the body to another.</a:t>
            </a:r>
            <a:endParaRPr/>
          </a:p>
        </p:txBody>
      </p:sp>
      <p:sp>
        <p:nvSpPr>
          <p:cNvPr id="109" name="Google Shape;109;p2"/>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9"/>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90000"/>
              </a:lnSpc>
              <a:spcBef>
                <a:spcPts val="0"/>
              </a:spcBef>
              <a:spcAft>
                <a:spcPts val="0"/>
              </a:spcAft>
              <a:buSzPts val="1836"/>
              <a:buChar char="🞂"/>
            </a:pPr>
            <a:r>
              <a:rPr b="1" lang="en-US">
                <a:solidFill>
                  <a:srgbClr val="DA1F28"/>
                </a:solidFill>
              </a:rPr>
              <a:t>Myocardial infarction (MI), </a:t>
            </a:r>
            <a:r>
              <a:rPr lang="en-US"/>
              <a:t>also commonly referred to as “heart attack,” is necrosis of the heart muscle resulting from ischemia</a:t>
            </a:r>
            <a:endParaRPr/>
          </a:p>
          <a:p>
            <a:pPr indent="-256032" lvl="0" marL="365760" rtl="0" algn="l">
              <a:lnSpc>
                <a:spcPct val="90000"/>
              </a:lnSpc>
              <a:spcBef>
                <a:spcPts val="400"/>
              </a:spcBef>
              <a:spcAft>
                <a:spcPts val="0"/>
              </a:spcAft>
              <a:buSzPts val="1836"/>
              <a:buChar char="🞂"/>
            </a:pPr>
            <a:r>
              <a:rPr lang="en-US"/>
              <a:t>The major underlying cause of IHD is atherosclerosis</a:t>
            </a:r>
            <a:endParaRPr/>
          </a:p>
          <a:p>
            <a:pPr indent="-256032" lvl="0" marL="365760" rtl="0" algn="l">
              <a:lnSpc>
                <a:spcPct val="90000"/>
              </a:lnSpc>
              <a:spcBef>
                <a:spcPts val="400"/>
              </a:spcBef>
              <a:spcAft>
                <a:spcPts val="0"/>
              </a:spcAft>
              <a:buSzPts val="1836"/>
              <a:buChar char="🞂"/>
            </a:pPr>
            <a:r>
              <a:rPr b="1" lang="en-US">
                <a:solidFill>
                  <a:srgbClr val="DA1F28"/>
                </a:solidFill>
              </a:rPr>
              <a:t>women are generally protected against MI during their reproductive years</a:t>
            </a:r>
            <a:r>
              <a:rPr lang="en-US"/>
              <a:t>. However, postmenopausal decline in estrogen production is usually associated with accelerated IHD is the most common cause of death in older women.</a:t>
            </a:r>
            <a:endParaRPr/>
          </a:p>
        </p:txBody>
      </p:sp>
      <p:sp>
        <p:nvSpPr>
          <p:cNvPr id="213" name="Google Shape;213;p19"/>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2- Myocardial Infarction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0"/>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1" lvl="0" marL="365760" rtl="0" algn="l">
              <a:lnSpc>
                <a:spcPct val="80000"/>
              </a:lnSpc>
              <a:spcBef>
                <a:spcPts val="0"/>
              </a:spcBef>
              <a:spcAft>
                <a:spcPts val="0"/>
              </a:spcAft>
              <a:buSzPts val="1564"/>
              <a:buChar char="🞂"/>
            </a:pPr>
            <a:r>
              <a:rPr b="1" lang="en-US" sz="2300"/>
              <a:t>. The following sequence of events likely underlies most MIs:</a:t>
            </a:r>
            <a:endParaRPr/>
          </a:p>
          <a:p>
            <a:pPr indent="-514350" lvl="0" marL="624078" rtl="0" algn="l">
              <a:lnSpc>
                <a:spcPct val="80000"/>
              </a:lnSpc>
              <a:spcBef>
                <a:spcPts val="400"/>
              </a:spcBef>
              <a:spcAft>
                <a:spcPts val="0"/>
              </a:spcAft>
              <a:buSzPts val="1564"/>
              <a:buFont typeface="Lucida Sans"/>
              <a:buAutoNum type="arabicPeriod"/>
            </a:pPr>
            <a:r>
              <a:rPr lang="en-US" sz="2300"/>
              <a:t> • </a:t>
            </a:r>
            <a:r>
              <a:rPr b="1" lang="en-US" sz="2300"/>
              <a:t>An atheromatous plaque is eroded or suddenly disrupted by (</a:t>
            </a:r>
            <a:r>
              <a:rPr b="1" lang="en-US" sz="2300">
                <a:solidFill>
                  <a:srgbClr val="FF0000"/>
                </a:solidFill>
              </a:rPr>
              <a:t>endothelial injury, intraplaque hemorrhage, or mechanical forces</a:t>
            </a:r>
            <a:r>
              <a:rPr b="1" lang="en-US" sz="2300"/>
              <a:t>) exposing subendothelial collagen and necrotic plaque contents to the blood.</a:t>
            </a:r>
            <a:endParaRPr/>
          </a:p>
          <a:p>
            <a:pPr indent="-514350" lvl="0" marL="624078" rtl="0" algn="l">
              <a:lnSpc>
                <a:spcPct val="80000"/>
              </a:lnSpc>
              <a:spcBef>
                <a:spcPts val="400"/>
              </a:spcBef>
              <a:spcAft>
                <a:spcPts val="0"/>
              </a:spcAft>
              <a:buSzPts val="1564"/>
              <a:buFont typeface="Lucida Sans"/>
              <a:buAutoNum type="arabicPeriod"/>
            </a:pPr>
            <a:r>
              <a:rPr lang="en-US" sz="2300"/>
              <a:t> </a:t>
            </a:r>
            <a:r>
              <a:rPr b="1" lang="en-US" sz="2300"/>
              <a:t>• Platelets adhere, aggregate, and are activated, releasing thromboxane A2, adenosine diphosphate (ADP) - causing further platelet aggregation and vasospasm. </a:t>
            </a:r>
            <a:endParaRPr/>
          </a:p>
          <a:p>
            <a:pPr indent="-514350" lvl="0" marL="624078" rtl="0" algn="l">
              <a:lnSpc>
                <a:spcPct val="80000"/>
              </a:lnSpc>
              <a:spcBef>
                <a:spcPts val="400"/>
              </a:spcBef>
              <a:spcAft>
                <a:spcPts val="0"/>
              </a:spcAft>
              <a:buSzPts val="1564"/>
              <a:buFont typeface="Lucida Sans"/>
              <a:buAutoNum type="arabicPeriod"/>
            </a:pPr>
            <a:r>
              <a:rPr b="1" lang="en-US" sz="2300"/>
              <a:t>• Activation of coagulation by tissue factor and other mechanisms adds to the growing thrombus</a:t>
            </a:r>
            <a:r>
              <a:rPr lang="en-US" sz="2300"/>
              <a:t>. </a:t>
            </a:r>
            <a:endParaRPr/>
          </a:p>
          <a:p>
            <a:pPr indent="-514350" lvl="0" marL="624078" rtl="0" algn="l">
              <a:lnSpc>
                <a:spcPct val="80000"/>
              </a:lnSpc>
              <a:spcBef>
                <a:spcPts val="400"/>
              </a:spcBef>
              <a:spcAft>
                <a:spcPts val="0"/>
              </a:spcAft>
              <a:buSzPts val="1564"/>
              <a:buFont typeface="Lucida Sans"/>
              <a:buAutoNum type="arabicPeriod"/>
            </a:pPr>
            <a:r>
              <a:rPr lang="en-US" sz="2300"/>
              <a:t>• Within minutes, the thrombus can evolve to completely occlude the coronary artery lumen.</a:t>
            </a:r>
            <a:endParaRPr/>
          </a:p>
        </p:txBody>
      </p:sp>
      <p:sp>
        <p:nvSpPr>
          <p:cNvPr id="219" name="Google Shape;219;p20"/>
          <p:cNvSpPr txBox="1"/>
          <p:nvPr>
            <p:ph type="title"/>
          </p:nvPr>
        </p:nvSpPr>
        <p:spPr>
          <a:xfrm>
            <a:off x="457200" y="274640"/>
            <a:ext cx="8229600" cy="85010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2800"/>
              <a:buFont typeface="Lucida Sans"/>
              <a:buNone/>
            </a:pPr>
            <a:r>
              <a:rPr lang="en-US" sz="2800"/>
              <a:t>Pathogenesis of  Coronary Arterial Occlusion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1"/>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b="1" lang="en-US"/>
              <a:t>Transmural MI</a:t>
            </a:r>
            <a:r>
              <a:rPr lang="en-US"/>
              <a:t>: (full wall thikness) which is most common type about 90% of the cases. There is complete occlusion to the blood supply </a:t>
            </a:r>
            <a:endParaRPr/>
          </a:p>
          <a:p>
            <a:pPr indent="-256032" lvl="0" marL="365760" rtl="0" algn="l">
              <a:lnSpc>
                <a:spcPct val="100000"/>
              </a:lnSpc>
              <a:spcBef>
                <a:spcPts val="400"/>
              </a:spcBef>
              <a:spcAft>
                <a:spcPts val="0"/>
              </a:spcAft>
              <a:buSzPts val="1836"/>
              <a:buChar char="🞂"/>
            </a:pPr>
            <a:r>
              <a:rPr b="1" lang="en-US"/>
              <a:t>Subendothelial MI</a:t>
            </a:r>
            <a:r>
              <a:rPr lang="en-US"/>
              <a:t>: the subendothelium is the most vulnerable region to any reduction in blood flow.in this type there is advanced but not sever coronary atherosclerosis lead to subendothelial infarction only</a:t>
            </a:r>
            <a:endParaRPr/>
          </a:p>
        </p:txBody>
      </p:sp>
      <p:sp>
        <p:nvSpPr>
          <p:cNvPr id="225" name="Google Shape;225;p21"/>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The MI could be</a:t>
            </a:r>
            <a:br>
              <a:rPr lang="en-US"/>
            </a:b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2"/>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80000"/>
              </a:lnSpc>
              <a:spcBef>
                <a:spcPts val="0"/>
              </a:spcBef>
              <a:spcAft>
                <a:spcPts val="0"/>
              </a:spcAft>
              <a:buSzPts val="1700"/>
              <a:buChar char="🞂"/>
            </a:pPr>
            <a:r>
              <a:rPr b="1" lang="en-US" sz="2500"/>
              <a:t>macroscopical: </a:t>
            </a:r>
            <a:r>
              <a:rPr lang="en-US" sz="2500"/>
              <a:t>pale infarcted area including the </a:t>
            </a:r>
            <a:r>
              <a:rPr b="1" lang="en-US" sz="2500"/>
              <a:t>left </a:t>
            </a:r>
            <a:r>
              <a:rPr b="1" lang="en-US" sz="2500"/>
              <a:t>ventricle</a:t>
            </a:r>
            <a:r>
              <a:rPr lang="en-US" sz="2500"/>
              <a:t> and </a:t>
            </a:r>
            <a:r>
              <a:rPr b="1" lang="en-US" sz="2500"/>
              <a:t>interventricular septum</a:t>
            </a:r>
            <a:r>
              <a:rPr lang="en-US" sz="2500"/>
              <a:t>.</a:t>
            </a:r>
            <a:endParaRPr/>
          </a:p>
          <a:p>
            <a:pPr indent="-256032" lvl="0" marL="365760" rtl="0" algn="l">
              <a:lnSpc>
                <a:spcPct val="80000"/>
              </a:lnSpc>
              <a:spcBef>
                <a:spcPts val="400"/>
              </a:spcBef>
              <a:spcAft>
                <a:spcPts val="0"/>
              </a:spcAft>
              <a:buSzPts val="1700"/>
              <a:buChar char="🞂"/>
            </a:pPr>
            <a:r>
              <a:rPr lang="en-US" sz="2500"/>
              <a:t> In subendothelial type the infarction is limited to the inner third of left ventricles</a:t>
            </a:r>
            <a:r>
              <a:rPr b="1" lang="en-US" sz="2500"/>
              <a:t>. Infarcted heart less than 12 hour not suitable for gross examination.</a:t>
            </a:r>
            <a:endParaRPr/>
          </a:p>
          <a:p>
            <a:pPr indent="-256032" lvl="0" marL="365760" rtl="0" algn="l">
              <a:lnSpc>
                <a:spcPct val="80000"/>
              </a:lnSpc>
              <a:spcBef>
                <a:spcPts val="400"/>
              </a:spcBef>
              <a:spcAft>
                <a:spcPts val="0"/>
              </a:spcAft>
              <a:buSzPts val="1700"/>
              <a:buChar char="🞂"/>
            </a:pPr>
            <a:r>
              <a:rPr b="1" lang="en-US" sz="2500"/>
              <a:t>microscopical</a:t>
            </a:r>
            <a:r>
              <a:rPr lang="en-US" sz="2500"/>
              <a:t>: the myocardial cells show </a:t>
            </a:r>
            <a:r>
              <a:rPr b="1" lang="en-US" sz="2500"/>
              <a:t>coagulative necrosis</a:t>
            </a:r>
            <a:r>
              <a:rPr lang="en-US" sz="2500"/>
              <a:t> and this is not be detectable for the first 4 to 8 hours. The infarcted area </a:t>
            </a:r>
            <a:r>
              <a:rPr b="1" lang="en-US" sz="2500"/>
              <a:t>infiltrated</a:t>
            </a:r>
            <a:r>
              <a:rPr b="1" lang="en-US" sz="2500"/>
              <a:t> by acute inflammatory cells</a:t>
            </a:r>
            <a:r>
              <a:rPr lang="en-US" sz="2500"/>
              <a:t> and if the patient survive the infarcted area replaced by </a:t>
            </a:r>
            <a:r>
              <a:rPr b="1" lang="en-US" sz="2500"/>
              <a:t>granulation tissue</a:t>
            </a:r>
            <a:r>
              <a:rPr lang="en-US" sz="2500"/>
              <a:t> and </a:t>
            </a:r>
            <a:r>
              <a:rPr b="1" lang="en-US" sz="2500"/>
              <a:t>healed by fibrosis</a:t>
            </a:r>
            <a:r>
              <a:rPr lang="en-US" sz="2500"/>
              <a:t>.</a:t>
            </a:r>
            <a:endParaRPr/>
          </a:p>
          <a:p>
            <a:pPr indent="-256032" lvl="0" marL="365760" rtl="0" algn="l">
              <a:lnSpc>
                <a:spcPct val="80000"/>
              </a:lnSpc>
              <a:spcBef>
                <a:spcPts val="400"/>
              </a:spcBef>
              <a:spcAft>
                <a:spcPts val="0"/>
              </a:spcAft>
              <a:buSzPts val="1700"/>
              <a:buChar char="🞂"/>
            </a:pPr>
            <a:r>
              <a:rPr lang="en-US" sz="2500"/>
              <a:t> </a:t>
            </a:r>
            <a:endParaRPr/>
          </a:p>
          <a:p>
            <a:pPr indent="-148082" lvl="0" marL="365760" rtl="0" algn="l">
              <a:lnSpc>
                <a:spcPct val="80000"/>
              </a:lnSpc>
              <a:spcBef>
                <a:spcPts val="400"/>
              </a:spcBef>
              <a:spcAft>
                <a:spcPts val="0"/>
              </a:spcAft>
              <a:buSzPts val="1700"/>
              <a:buNone/>
            </a:pPr>
            <a:r>
              <a:t/>
            </a:r>
            <a:endParaRPr sz="2500"/>
          </a:p>
        </p:txBody>
      </p:sp>
      <p:sp>
        <p:nvSpPr>
          <p:cNvPr id="231" name="Google Shape;231;p22"/>
          <p:cNvSpPr txBox="1"/>
          <p:nvPr>
            <p:ph type="title"/>
          </p:nvPr>
        </p:nvSpPr>
        <p:spPr>
          <a:xfrm>
            <a:off x="467541" y="188640"/>
            <a:ext cx="8229600" cy="98073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Morphological features of MI:</a:t>
            </a:r>
            <a:br>
              <a:rPr lang="en-US" sz="3700"/>
            </a:br>
            <a:endParaRPr sz="37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pic>
        <p:nvPicPr>
          <p:cNvPr id="236" name="Google Shape;236;p24"/>
          <p:cNvPicPr preferRelativeResize="0"/>
          <p:nvPr>
            <p:ph idx="1" type="body"/>
          </p:nvPr>
        </p:nvPicPr>
        <p:blipFill rotWithShape="1">
          <a:blip r:embed="rId3">
            <a:alphaModFix/>
          </a:blip>
          <a:srcRect b="0" l="0" r="0" t="0"/>
          <a:stretch/>
        </p:blipFill>
        <p:spPr>
          <a:xfrm>
            <a:off x="467547" y="1340775"/>
            <a:ext cx="3753900" cy="3528300"/>
          </a:xfrm>
          <a:prstGeom prst="rect">
            <a:avLst/>
          </a:prstGeom>
          <a:noFill/>
          <a:ln>
            <a:noFill/>
          </a:ln>
        </p:spPr>
      </p:pic>
      <p:sp>
        <p:nvSpPr>
          <p:cNvPr id="237" name="Google Shape;237;p24"/>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t/>
            </a:r>
            <a:endParaRPr/>
          </a:p>
        </p:txBody>
      </p:sp>
      <p:pic>
        <p:nvPicPr>
          <p:cNvPr id="238" name="Google Shape;238;p24"/>
          <p:cNvPicPr preferRelativeResize="0"/>
          <p:nvPr/>
        </p:nvPicPr>
        <p:blipFill>
          <a:blip r:embed="rId4">
            <a:alphaModFix/>
          </a:blip>
          <a:stretch>
            <a:fillRect/>
          </a:stretch>
        </p:blipFill>
        <p:spPr>
          <a:xfrm>
            <a:off x="4221450" y="1417650"/>
            <a:ext cx="4023349" cy="2721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3"/>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lang="en-US"/>
              <a:t>• Heart failure </a:t>
            </a:r>
            <a:endParaRPr/>
          </a:p>
          <a:p>
            <a:pPr indent="-256032" lvl="0" marL="365760" rtl="0" algn="l">
              <a:lnSpc>
                <a:spcPct val="100000"/>
              </a:lnSpc>
              <a:spcBef>
                <a:spcPts val="400"/>
              </a:spcBef>
              <a:spcAft>
                <a:spcPts val="0"/>
              </a:spcAft>
              <a:buSzPts val="1836"/>
              <a:buChar char="🞂"/>
            </a:pPr>
            <a:r>
              <a:rPr lang="en-US"/>
              <a:t>• Cardiac arrhythmia </a:t>
            </a:r>
            <a:endParaRPr/>
          </a:p>
          <a:p>
            <a:pPr indent="-256032" lvl="0" marL="365760" rtl="0" algn="l">
              <a:lnSpc>
                <a:spcPct val="100000"/>
              </a:lnSpc>
              <a:spcBef>
                <a:spcPts val="400"/>
              </a:spcBef>
              <a:spcAft>
                <a:spcPts val="0"/>
              </a:spcAft>
              <a:buSzPts val="1836"/>
              <a:buChar char="🞂"/>
            </a:pPr>
            <a:r>
              <a:rPr lang="en-US"/>
              <a:t>• Contractile dysfunction </a:t>
            </a:r>
            <a:endParaRPr/>
          </a:p>
          <a:p>
            <a:pPr indent="-256032" lvl="0" marL="365760" rtl="0" algn="l">
              <a:lnSpc>
                <a:spcPct val="100000"/>
              </a:lnSpc>
              <a:spcBef>
                <a:spcPts val="400"/>
              </a:spcBef>
              <a:spcAft>
                <a:spcPts val="0"/>
              </a:spcAft>
              <a:buSzPts val="1836"/>
              <a:buChar char="🞂"/>
            </a:pPr>
            <a:r>
              <a:rPr lang="en-US"/>
              <a:t>• Extension and expansion of the infarct •Ventricular aneurysm •</a:t>
            </a:r>
            <a:endParaRPr/>
          </a:p>
          <a:p>
            <a:pPr indent="-256032" lvl="0" marL="365760" rtl="0" algn="l">
              <a:lnSpc>
                <a:spcPct val="100000"/>
              </a:lnSpc>
              <a:spcBef>
                <a:spcPts val="400"/>
              </a:spcBef>
              <a:spcAft>
                <a:spcPts val="0"/>
              </a:spcAft>
              <a:buSzPts val="1836"/>
              <a:buChar char="🞂"/>
            </a:pPr>
            <a:r>
              <a:rPr lang="en-US"/>
              <a:t> Mural thrombus </a:t>
            </a:r>
            <a:endParaRPr/>
          </a:p>
          <a:p>
            <a:pPr indent="-256032" lvl="0" marL="365760" rtl="0" algn="l">
              <a:lnSpc>
                <a:spcPct val="100000"/>
              </a:lnSpc>
              <a:spcBef>
                <a:spcPts val="400"/>
              </a:spcBef>
              <a:spcAft>
                <a:spcPts val="0"/>
              </a:spcAft>
              <a:buSzPts val="1836"/>
              <a:buChar char="🞂"/>
            </a:pPr>
            <a:r>
              <a:rPr lang="en-US"/>
              <a:t>• Myocardial rupture </a:t>
            </a:r>
            <a:endParaRPr/>
          </a:p>
          <a:p>
            <a:pPr indent="-256032" lvl="0" marL="365760" rtl="0" algn="l">
              <a:lnSpc>
                <a:spcPct val="100000"/>
              </a:lnSpc>
              <a:spcBef>
                <a:spcPts val="400"/>
              </a:spcBef>
              <a:spcAft>
                <a:spcPts val="0"/>
              </a:spcAft>
              <a:buSzPts val="1836"/>
              <a:buChar char="🞂"/>
            </a:pPr>
            <a:r>
              <a:rPr lang="en-US"/>
              <a:t>• Pericarditis </a:t>
            </a:r>
            <a:endParaRPr/>
          </a:p>
        </p:txBody>
      </p:sp>
      <p:sp>
        <p:nvSpPr>
          <p:cNvPr id="244" name="Google Shape;244;p23"/>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Complications of MI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5"/>
          <p:cNvSpPr txBox="1"/>
          <p:nvPr>
            <p:ph idx="1" type="body"/>
          </p:nvPr>
        </p:nvSpPr>
        <p:spPr>
          <a:xfrm>
            <a:off x="457200" y="1481328"/>
            <a:ext cx="8229600" cy="5224268"/>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b="1" lang="en-US"/>
              <a:t> </a:t>
            </a:r>
            <a:endParaRPr/>
          </a:p>
          <a:p>
            <a:pPr indent="-256032" lvl="0" marL="365760" rtl="0" algn="l">
              <a:lnSpc>
                <a:spcPct val="100000"/>
              </a:lnSpc>
              <a:spcBef>
                <a:spcPts val="400"/>
              </a:spcBef>
              <a:spcAft>
                <a:spcPts val="0"/>
              </a:spcAft>
              <a:buSzPts val="1836"/>
              <a:buChar char="🞂"/>
            </a:pPr>
            <a:r>
              <a:rPr b="1" lang="en-US"/>
              <a:t>Hypertension:</a:t>
            </a:r>
            <a:r>
              <a:rPr lang="en-US"/>
              <a:t> defined as increase in blood pressure</a:t>
            </a:r>
            <a:endParaRPr/>
          </a:p>
          <a:p>
            <a:pPr indent="-256032" lvl="0" marL="365760" rtl="0" algn="l">
              <a:lnSpc>
                <a:spcPct val="100000"/>
              </a:lnSpc>
              <a:spcBef>
                <a:spcPts val="400"/>
              </a:spcBef>
              <a:spcAft>
                <a:spcPts val="0"/>
              </a:spcAft>
              <a:buSzPts val="1836"/>
              <a:buChar char="🞂"/>
            </a:pPr>
            <a:r>
              <a:rPr lang="en-US"/>
              <a:t>Myocyte hypertrophy is an adaptive response to pressure overload; there are limits to myocardial adaptive capacity, however, and persistent hypertension eventually can result in</a:t>
            </a:r>
            <a:endParaRPr/>
          </a:p>
          <a:p>
            <a:pPr indent="-514350" lvl="0" marL="624078" rtl="0" algn="l">
              <a:lnSpc>
                <a:spcPct val="100000"/>
              </a:lnSpc>
              <a:spcBef>
                <a:spcPts val="400"/>
              </a:spcBef>
              <a:spcAft>
                <a:spcPts val="0"/>
              </a:spcAft>
              <a:buSzPts val="1836"/>
              <a:buFont typeface="Calibri"/>
              <a:buAutoNum type="arabicPeriod"/>
            </a:pPr>
            <a:r>
              <a:rPr b="1" lang="en-US"/>
              <a:t>cardiac</a:t>
            </a:r>
            <a:r>
              <a:rPr lang="en-US"/>
              <a:t> </a:t>
            </a:r>
            <a:r>
              <a:rPr b="1" lang="en-US"/>
              <a:t>dysfunction, </a:t>
            </a:r>
            <a:endParaRPr/>
          </a:p>
          <a:p>
            <a:pPr indent="-514350" lvl="0" marL="624078" rtl="0" algn="l">
              <a:lnSpc>
                <a:spcPct val="100000"/>
              </a:lnSpc>
              <a:spcBef>
                <a:spcPts val="400"/>
              </a:spcBef>
              <a:spcAft>
                <a:spcPts val="0"/>
              </a:spcAft>
              <a:buSzPts val="1836"/>
              <a:buFont typeface="Calibri"/>
              <a:buAutoNum type="arabicPeriod"/>
            </a:pPr>
            <a:r>
              <a:rPr b="1" lang="en-US"/>
              <a:t>cardiac dilation</a:t>
            </a:r>
            <a:endParaRPr/>
          </a:p>
          <a:p>
            <a:pPr indent="-514350" lvl="0" marL="624078" rtl="0" algn="l">
              <a:lnSpc>
                <a:spcPct val="100000"/>
              </a:lnSpc>
              <a:spcBef>
                <a:spcPts val="400"/>
              </a:spcBef>
              <a:spcAft>
                <a:spcPts val="0"/>
              </a:spcAft>
              <a:buSzPts val="1836"/>
              <a:buFont typeface="Calibri"/>
              <a:buAutoNum type="arabicPeriod"/>
            </a:pPr>
            <a:r>
              <a:rPr b="1" lang="en-US"/>
              <a:t>CHF, </a:t>
            </a:r>
            <a:endParaRPr/>
          </a:p>
          <a:p>
            <a:pPr indent="-514350" lvl="0" marL="624078" rtl="0" algn="l">
              <a:lnSpc>
                <a:spcPct val="100000"/>
              </a:lnSpc>
              <a:spcBef>
                <a:spcPts val="400"/>
              </a:spcBef>
              <a:spcAft>
                <a:spcPts val="0"/>
              </a:spcAft>
              <a:buSzPts val="1836"/>
              <a:buFont typeface="Calibri"/>
              <a:buAutoNum type="arabicPeriod"/>
            </a:pPr>
            <a:r>
              <a:rPr b="1" lang="en-US"/>
              <a:t>even sudden death</a:t>
            </a:r>
            <a:endParaRPr/>
          </a:p>
        </p:txBody>
      </p:sp>
      <p:sp>
        <p:nvSpPr>
          <p:cNvPr id="250" name="Google Shape;250;p25"/>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HYPERTENSIVE HEART DISEASE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90000"/>
              </a:lnSpc>
              <a:spcBef>
                <a:spcPts val="0"/>
              </a:spcBef>
              <a:spcAft>
                <a:spcPts val="0"/>
              </a:spcAft>
              <a:buSzPts val="1836"/>
              <a:buChar char="🞂"/>
            </a:pPr>
            <a:r>
              <a:rPr lang="en-US"/>
              <a:t>Blood pressure depends on</a:t>
            </a:r>
            <a:r>
              <a:rPr b="1" lang="en-US"/>
              <a:t> cardiac output (CO) and systemic vascular resistance (SVR(</a:t>
            </a:r>
            <a:endParaRPr b="1"/>
          </a:p>
          <a:p>
            <a:pPr indent="-256032" lvl="0" marL="365760" rtl="0" algn="l">
              <a:lnSpc>
                <a:spcPct val="90000"/>
              </a:lnSpc>
              <a:spcBef>
                <a:spcPts val="400"/>
              </a:spcBef>
              <a:spcAft>
                <a:spcPts val="0"/>
              </a:spcAft>
              <a:buSzPts val="1836"/>
              <a:buChar char="🞂"/>
            </a:pPr>
            <a:r>
              <a:rPr lang="en-US"/>
              <a:t> BP = CO x SVR                                            * 	SVR= systemic vascular resistance</a:t>
            </a:r>
            <a:endParaRPr/>
          </a:p>
          <a:p>
            <a:pPr indent="-256032" lvl="0" marL="365760" rtl="0" algn="l">
              <a:lnSpc>
                <a:spcPct val="90000"/>
              </a:lnSpc>
              <a:spcBef>
                <a:spcPts val="400"/>
              </a:spcBef>
              <a:spcAft>
                <a:spcPts val="0"/>
              </a:spcAft>
              <a:buSzPts val="1836"/>
              <a:buChar char="🞂"/>
            </a:pPr>
            <a:r>
              <a:rPr b="1" lang="en-US"/>
              <a:t>Cardiac output depends on</a:t>
            </a:r>
            <a:r>
              <a:rPr lang="en-US"/>
              <a:t> heart rate (HR) and stroke volume (SV)</a:t>
            </a:r>
            <a:endParaRPr/>
          </a:p>
          <a:p>
            <a:pPr indent="-256032" lvl="0" marL="365760" rtl="0" algn="l">
              <a:lnSpc>
                <a:spcPct val="90000"/>
              </a:lnSpc>
              <a:spcBef>
                <a:spcPts val="400"/>
              </a:spcBef>
              <a:spcAft>
                <a:spcPts val="0"/>
              </a:spcAft>
              <a:buSzPts val="1836"/>
              <a:buChar char="🞂"/>
            </a:pPr>
            <a:r>
              <a:rPr lang="en-US"/>
              <a:t>CO = HR x SV**</a:t>
            </a:r>
            <a:endParaRPr/>
          </a:p>
          <a:p>
            <a:pPr indent="-256032" lvl="0" marL="365760" rtl="0" algn="l">
              <a:lnSpc>
                <a:spcPct val="90000"/>
              </a:lnSpc>
              <a:spcBef>
                <a:spcPts val="400"/>
              </a:spcBef>
              <a:spcAft>
                <a:spcPts val="0"/>
              </a:spcAft>
              <a:buSzPts val="1836"/>
              <a:buChar char="🞂"/>
            </a:pPr>
            <a:r>
              <a:rPr lang="en-US"/>
              <a:t>Systolic blood pressure = left ventricle contraction = stroke volume</a:t>
            </a:r>
            <a:endParaRPr/>
          </a:p>
          <a:p>
            <a:pPr indent="-256032" lvl="0" marL="365760" rtl="0" algn="l">
              <a:lnSpc>
                <a:spcPct val="90000"/>
              </a:lnSpc>
              <a:spcBef>
                <a:spcPts val="400"/>
              </a:spcBef>
              <a:spcAft>
                <a:spcPts val="0"/>
              </a:spcAft>
              <a:buSzPts val="1836"/>
              <a:buChar char="🞂"/>
            </a:pPr>
            <a:r>
              <a:rPr lang="en-US"/>
              <a:t>Diastolic blood pressure = left ventricle relaxation = filling time = SVR </a:t>
            </a:r>
            <a:endParaRPr/>
          </a:p>
          <a:p>
            <a:pPr indent="-139446" lvl="0" marL="365760" rtl="0" algn="l">
              <a:lnSpc>
                <a:spcPct val="90000"/>
              </a:lnSpc>
              <a:spcBef>
                <a:spcPts val="400"/>
              </a:spcBef>
              <a:spcAft>
                <a:spcPts val="0"/>
              </a:spcAft>
              <a:buSzPts val="1836"/>
              <a:buNone/>
            </a:pPr>
            <a:r>
              <a:t/>
            </a:r>
            <a:endParaRPr/>
          </a:p>
        </p:txBody>
      </p:sp>
      <p:sp>
        <p:nvSpPr>
          <p:cNvPr id="256" name="Google Shape;256;p26"/>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7"/>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b="1" lang="en-US">
                <a:solidFill>
                  <a:srgbClr val="DA1F28"/>
                </a:solidFill>
              </a:rPr>
              <a:t>Short term regulation:</a:t>
            </a:r>
            <a:endParaRPr b="1">
              <a:solidFill>
                <a:srgbClr val="DA1F28"/>
              </a:solidFill>
            </a:endParaRPr>
          </a:p>
          <a:p>
            <a:pPr indent="-514350" lvl="0" marL="624078" rtl="0" algn="l">
              <a:lnSpc>
                <a:spcPct val="100000"/>
              </a:lnSpc>
              <a:spcBef>
                <a:spcPts val="400"/>
              </a:spcBef>
              <a:spcAft>
                <a:spcPts val="0"/>
              </a:spcAft>
              <a:buSzPts val="1836"/>
              <a:buFont typeface="Calibri"/>
              <a:buAutoNum type="arabicPeriod"/>
            </a:pPr>
            <a:r>
              <a:rPr lang="en-US"/>
              <a:t>Mediated by the </a:t>
            </a:r>
            <a:r>
              <a:rPr b="1" lang="en-US"/>
              <a:t>sympathetic nervous system  </a:t>
            </a:r>
            <a:r>
              <a:rPr lang="en-US"/>
              <a:t>eg </a:t>
            </a:r>
            <a:r>
              <a:rPr b="1" lang="en-US"/>
              <a:t>adrenaline</a:t>
            </a:r>
            <a:r>
              <a:rPr lang="en-US"/>
              <a:t>  it increase  both HR and (SVR(</a:t>
            </a:r>
            <a:endParaRPr/>
          </a:p>
          <a:p>
            <a:pPr indent="-514350" lvl="0" marL="624078" rtl="0" algn="l">
              <a:lnSpc>
                <a:spcPct val="100000"/>
              </a:lnSpc>
              <a:spcBef>
                <a:spcPts val="400"/>
              </a:spcBef>
              <a:spcAft>
                <a:spcPts val="0"/>
              </a:spcAft>
              <a:buSzPts val="1836"/>
              <a:buFont typeface="Calibri"/>
              <a:buAutoNum type="arabicPeriod"/>
            </a:pPr>
            <a:r>
              <a:rPr b="1" lang="en-US"/>
              <a:t>Baroreceptor reflex </a:t>
            </a:r>
            <a:r>
              <a:rPr lang="en-US"/>
              <a:t>- senses pressure changes in aortic and carotid arteries. It responsible for regulation of short term blood pressure fall and correct it. </a:t>
            </a:r>
            <a:endParaRPr/>
          </a:p>
          <a:p>
            <a:pPr indent="-256032" lvl="0" marL="365760" rtl="0" algn="l">
              <a:lnSpc>
                <a:spcPct val="100000"/>
              </a:lnSpc>
              <a:spcBef>
                <a:spcPts val="400"/>
              </a:spcBef>
              <a:spcAft>
                <a:spcPts val="0"/>
              </a:spcAft>
              <a:buSzPts val="1836"/>
              <a:buChar char="🞂"/>
            </a:pPr>
            <a:r>
              <a:rPr lang="en-US"/>
              <a:t>It  Accommodate changes in posture, exercise, fear and anxiety, fever etc by increase HR and SVR</a:t>
            </a:r>
            <a:endParaRPr/>
          </a:p>
          <a:p>
            <a:pPr indent="-139446" lvl="0" marL="365760" rtl="0" algn="l">
              <a:lnSpc>
                <a:spcPct val="100000"/>
              </a:lnSpc>
              <a:spcBef>
                <a:spcPts val="400"/>
              </a:spcBef>
              <a:spcAft>
                <a:spcPts val="0"/>
              </a:spcAft>
              <a:buSzPts val="1836"/>
              <a:buNone/>
            </a:pPr>
            <a:r>
              <a:t/>
            </a:r>
            <a:endParaRPr/>
          </a:p>
        </p:txBody>
      </p:sp>
      <p:sp>
        <p:nvSpPr>
          <p:cNvPr id="262" name="Google Shape;262;p27"/>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Mechanism of BP regulation:</a:t>
            </a:r>
            <a:br>
              <a:rPr lang="en-US" sz="3700"/>
            </a:br>
            <a:endParaRPr sz="37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8"/>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514350" lvl="0" marL="624078" rtl="0" algn="l">
              <a:lnSpc>
                <a:spcPct val="90000"/>
              </a:lnSpc>
              <a:spcBef>
                <a:spcPts val="0"/>
              </a:spcBef>
              <a:spcAft>
                <a:spcPts val="0"/>
              </a:spcAft>
              <a:buSzPts val="1836"/>
              <a:buFont typeface="Lucida Sans"/>
              <a:buAutoNum type="arabicPeriod"/>
            </a:pPr>
            <a:r>
              <a:rPr lang="en-US"/>
              <a:t>Major contributor is the </a:t>
            </a:r>
            <a:r>
              <a:rPr b="1" lang="en-US">
                <a:solidFill>
                  <a:srgbClr val="DA1F28"/>
                </a:solidFill>
              </a:rPr>
              <a:t>renin-angiotensin-aldosterone system which stimulate  the kidney to reabsorb water and electrolyte</a:t>
            </a:r>
            <a:endParaRPr/>
          </a:p>
          <a:p>
            <a:pPr indent="-514350" lvl="0" marL="624078" rtl="0" algn="l">
              <a:lnSpc>
                <a:spcPct val="90000"/>
              </a:lnSpc>
              <a:spcBef>
                <a:spcPts val="400"/>
              </a:spcBef>
              <a:spcAft>
                <a:spcPts val="0"/>
              </a:spcAft>
              <a:buSzPts val="1836"/>
              <a:buFont typeface="Lucida Sans"/>
              <a:buAutoNum type="arabicPeriod"/>
            </a:pPr>
            <a:r>
              <a:rPr b="1" lang="en-US">
                <a:solidFill>
                  <a:srgbClr val="DA1F28"/>
                </a:solidFill>
              </a:rPr>
              <a:t>Atrial natriuretic peptide</a:t>
            </a:r>
            <a:r>
              <a:rPr lang="en-US"/>
              <a:t> </a:t>
            </a:r>
            <a:r>
              <a:rPr b="1" lang="en-US">
                <a:solidFill>
                  <a:srgbClr val="DA1F28"/>
                </a:solidFill>
              </a:rPr>
              <a:t>(ANP): </a:t>
            </a:r>
            <a:r>
              <a:rPr lang="en-US"/>
              <a:t>it is Natural diuretic,  Causes kidneys to increase Na and water excretion</a:t>
            </a:r>
            <a:endParaRPr/>
          </a:p>
          <a:p>
            <a:pPr indent="-514350" lvl="0" marL="624078" rtl="0" algn="l">
              <a:lnSpc>
                <a:spcPct val="90000"/>
              </a:lnSpc>
              <a:spcBef>
                <a:spcPts val="400"/>
              </a:spcBef>
              <a:spcAft>
                <a:spcPts val="0"/>
              </a:spcAft>
              <a:buSzPts val="1836"/>
              <a:buFont typeface="Lucida Sans"/>
              <a:buAutoNum type="arabicPeriod"/>
            </a:pPr>
            <a:r>
              <a:rPr b="1" lang="en-US">
                <a:solidFill>
                  <a:srgbClr val="DA1F28"/>
                </a:solidFill>
              </a:rPr>
              <a:t>Antidiuretic hormone ADH:</a:t>
            </a:r>
            <a:r>
              <a:rPr lang="en-US"/>
              <a:t> influence the kidney to reabsorb water </a:t>
            </a:r>
            <a:endParaRPr/>
          </a:p>
          <a:p>
            <a:pPr indent="-514350" lvl="0" marL="624078" rtl="0" algn="l">
              <a:lnSpc>
                <a:spcPct val="90000"/>
              </a:lnSpc>
              <a:spcBef>
                <a:spcPts val="400"/>
              </a:spcBef>
              <a:spcAft>
                <a:spcPts val="0"/>
              </a:spcAft>
              <a:buSzPts val="1836"/>
              <a:buFont typeface="Lucida Sans"/>
              <a:buAutoNum type="arabicPeriod"/>
            </a:pPr>
            <a:r>
              <a:rPr b="1" lang="en-US">
                <a:solidFill>
                  <a:srgbClr val="DA1F28"/>
                </a:solidFill>
              </a:rPr>
              <a:t>Endothelial and inflammatory cell mediators: </a:t>
            </a:r>
            <a:r>
              <a:rPr lang="en-US"/>
              <a:t>initiating vasodilatory or vasospasm response </a:t>
            </a:r>
            <a:endParaRPr/>
          </a:p>
          <a:p>
            <a:pPr indent="-139446" lvl="0" marL="365760" rtl="0" algn="l">
              <a:lnSpc>
                <a:spcPct val="90000"/>
              </a:lnSpc>
              <a:spcBef>
                <a:spcPts val="400"/>
              </a:spcBef>
              <a:spcAft>
                <a:spcPts val="0"/>
              </a:spcAft>
              <a:buSzPts val="1836"/>
              <a:buNone/>
            </a:pPr>
            <a:r>
              <a:t/>
            </a:r>
            <a:endParaRPr/>
          </a:p>
        </p:txBody>
      </p:sp>
      <p:sp>
        <p:nvSpPr>
          <p:cNvPr id="268" name="Google Shape;268;p28"/>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Long term regulation: </a:t>
            </a:r>
            <a:br>
              <a:rPr lang="en-US" sz="3700"/>
            </a:br>
            <a:endParaRPr sz="3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3"/>
          <p:cNvPicPr preferRelativeResize="0"/>
          <p:nvPr>
            <p:ph idx="1" type="body"/>
          </p:nvPr>
        </p:nvPicPr>
        <p:blipFill rotWithShape="1">
          <a:blip r:embed="rId3">
            <a:alphaModFix/>
          </a:blip>
          <a:srcRect b="0" l="0" r="0" t="0"/>
          <a:stretch/>
        </p:blipFill>
        <p:spPr>
          <a:xfrm>
            <a:off x="1547667" y="1126531"/>
            <a:ext cx="6336700" cy="5731468"/>
          </a:xfrm>
          <a:prstGeom prst="rect">
            <a:avLst/>
          </a:prstGeom>
          <a:noFill/>
          <a:ln>
            <a:noFill/>
          </a:ln>
        </p:spPr>
      </p:pic>
      <p:sp>
        <p:nvSpPr>
          <p:cNvPr id="115" name="Google Shape;115;p3"/>
          <p:cNvSpPr txBox="1"/>
          <p:nvPr/>
        </p:nvSpPr>
        <p:spPr>
          <a:xfrm>
            <a:off x="1691676" y="260649"/>
            <a:ext cx="5904655" cy="369335"/>
          </a:xfrm>
          <a:prstGeom prst="rect">
            <a:avLst/>
          </a:prstGeom>
          <a:noFill/>
          <a:ln>
            <a:noFill/>
          </a:ln>
        </p:spPr>
        <p:txBody>
          <a:bodyPr anchorCtr="1" anchor="t" bIns="45700" lIns="91425" spcFirstLastPara="1" rIns="91425" wrap="square" tIns="45700">
            <a:spAutoFit/>
          </a:bodyPr>
          <a:lstStyle/>
          <a:p>
            <a:pPr indent="0" lvl="0" marL="0" marR="0" rtl="1" algn="ctr">
              <a:lnSpc>
                <a:spcPct val="100000"/>
              </a:lnSpc>
              <a:spcBef>
                <a:spcPts val="0"/>
              </a:spcBef>
              <a:spcAft>
                <a:spcPts val="0"/>
              </a:spcAft>
              <a:buClr>
                <a:srgbClr val="35385A"/>
              </a:buClr>
              <a:buSzPts val="1800"/>
              <a:buFont typeface="Lucida Sans"/>
              <a:buNone/>
            </a:pPr>
            <a:r>
              <a:rPr b="1" i="0" lang="en-US" sz="1800" u="none" cap="none" strike="noStrike">
                <a:solidFill>
                  <a:srgbClr val="35385A"/>
                </a:solidFill>
                <a:latin typeface="Lucida Sans"/>
                <a:ea typeface="Lucida Sans"/>
                <a:cs typeface="Lucida Sans"/>
                <a:sym typeface="Lucida Sans"/>
              </a:rPr>
              <a:t>Circulatory system</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9"/>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90000"/>
              </a:lnSpc>
              <a:spcBef>
                <a:spcPts val="0"/>
              </a:spcBef>
              <a:spcAft>
                <a:spcPts val="0"/>
              </a:spcAft>
              <a:buSzPts val="1700"/>
              <a:buChar char="🞂"/>
            </a:pPr>
            <a:r>
              <a:rPr b="1" lang="en-US" sz="2500" u="sng">
                <a:solidFill>
                  <a:srgbClr val="DA1F28"/>
                </a:solidFill>
              </a:rPr>
              <a:t>First: increase cardiac output (increase cardiac preload)</a:t>
            </a:r>
            <a:r>
              <a:rPr b="1" lang="en-US" sz="2500">
                <a:solidFill>
                  <a:srgbClr val="DA1F28"/>
                </a:solidFill>
              </a:rPr>
              <a:t>: causes</a:t>
            </a:r>
            <a:endParaRPr/>
          </a:p>
          <a:p>
            <a:pPr indent="-256032" lvl="0" marL="365760" rtl="0" algn="l">
              <a:lnSpc>
                <a:spcPct val="90000"/>
              </a:lnSpc>
              <a:spcBef>
                <a:spcPts val="400"/>
              </a:spcBef>
              <a:spcAft>
                <a:spcPts val="0"/>
              </a:spcAft>
              <a:buSzPts val="1700"/>
              <a:buChar char="🞂"/>
            </a:pPr>
            <a:r>
              <a:rPr lang="en-US" sz="2500"/>
              <a:t>increase fluid volume from excess sodium intake or renal sodium retention </a:t>
            </a:r>
            <a:endParaRPr/>
          </a:p>
          <a:p>
            <a:pPr indent="-256032" lvl="0" marL="365760" rtl="0" algn="l">
              <a:lnSpc>
                <a:spcPct val="90000"/>
              </a:lnSpc>
              <a:spcBef>
                <a:spcPts val="400"/>
              </a:spcBef>
              <a:spcAft>
                <a:spcPts val="0"/>
              </a:spcAft>
              <a:buSzPts val="1700"/>
              <a:buChar char="🞂"/>
            </a:pPr>
            <a:r>
              <a:rPr lang="en-US" sz="2500"/>
              <a:t> Excess stimulation of the renin-angiotensin-aldosterone system (RAAS(</a:t>
            </a:r>
            <a:endParaRPr sz="2500"/>
          </a:p>
          <a:p>
            <a:pPr indent="0" lvl="0" marL="0" rtl="0" algn="l">
              <a:lnSpc>
                <a:spcPct val="90000"/>
              </a:lnSpc>
              <a:spcBef>
                <a:spcPts val="400"/>
              </a:spcBef>
              <a:spcAft>
                <a:spcPts val="0"/>
              </a:spcAft>
              <a:buSzPts val="1700"/>
              <a:buNone/>
            </a:pPr>
            <a:r>
              <a:rPr lang="en-US" sz="2500"/>
              <a:t>)</a:t>
            </a:r>
            <a:endParaRPr/>
          </a:p>
          <a:p>
            <a:pPr indent="-256032" lvl="0" marL="365760" rtl="0" algn="l">
              <a:lnSpc>
                <a:spcPct val="90000"/>
              </a:lnSpc>
              <a:spcBef>
                <a:spcPts val="400"/>
              </a:spcBef>
              <a:spcAft>
                <a:spcPts val="0"/>
              </a:spcAft>
              <a:buSzPts val="1700"/>
              <a:buChar char="🞂"/>
            </a:pPr>
            <a:r>
              <a:rPr b="1" lang="en-US" sz="2500" u="sng">
                <a:solidFill>
                  <a:srgbClr val="DA1F28"/>
                </a:solidFill>
              </a:rPr>
              <a:t>Second: increase systemic vascular resistance (after load hypertension)</a:t>
            </a:r>
            <a:endParaRPr b="1" sz="2500">
              <a:solidFill>
                <a:srgbClr val="DA1F28"/>
              </a:solidFill>
            </a:endParaRPr>
          </a:p>
          <a:p>
            <a:pPr indent="-256032" lvl="0" marL="365760" rtl="0" algn="l">
              <a:lnSpc>
                <a:spcPct val="90000"/>
              </a:lnSpc>
              <a:spcBef>
                <a:spcPts val="400"/>
              </a:spcBef>
              <a:spcAft>
                <a:spcPts val="0"/>
              </a:spcAft>
              <a:buSzPts val="1700"/>
              <a:buChar char="🞂"/>
            </a:pPr>
            <a:r>
              <a:rPr lang="en-US" sz="2500"/>
              <a:t>Systemic vessels contraction</a:t>
            </a:r>
            <a:r>
              <a:rPr lang="en-US" sz="2500" u="sng"/>
              <a:t> (</a:t>
            </a:r>
            <a:r>
              <a:rPr lang="en-US" sz="2500"/>
              <a:t>increase in sympathetic nervous system stimulation.</a:t>
            </a:r>
            <a:endParaRPr/>
          </a:p>
          <a:p>
            <a:pPr indent="-256032" lvl="0" marL="365760" rtl="0" algn="l">
              <a:lnSpc>
                <a:spcPct val="90000"/>
              </a:lnSpc>
              <a:spcBef>
                <a:spcPts val="400"/>
              </a:spcBef>
              <a:spcAft>
                <a:spcPts val="0"/>
              </a:spcAft>
              <a:buSzPts val="1700"/>
              <a:buChar char="🞂"/>
            </a:pPr>
            <a:r>
              <a:rPr lang="en-US" sz="2500"/>
              <a:t>atherosclerosis</a:t>
            </a:r>
            <a:endParaRPr/>
          </a:p>
          <a:p>
            <a:pPr indent="-148082" lvl="0" marL="365760" rtl="0" algn="l">
              <a:lnSpc>
                <a:spcPct val="90000"/>
              </a:lnSpc>
              <a:spcBef>
                <a:spcPts val="400"/>
              </a:spcBef>
              <a:spcAft>
                <a:spcPts val="0"/>
              </a:spcAft>
              <a:buSzPts val="1700"/>
              <a:buNone/>
            </a:pPr>
            <a:r>
              <a:t/>
            </a:r>
            <a:endParaRPr sz="2500"/>
          </a:p>
        </p:txBody>
      </p:sp>
      <p:sp>
        <p:nvSpPr>
          <p:cNvPr id="274" name="Google Shape;274;p29"/>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 Pathogenesis of hypertension:</a:t>
            </a:r>
            <a:br>
              <a:rPr lang="en-US" sz="3700"/>
            </a:br>
            <a:endParaRPr sz="37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0"/>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0" lvl="0" marL="109728" rtl="0" algn="l">
              <a:lnSpc>
                <a:spcPct val="100000"/>
              </a:lnSpc>
              <a:spcBef>
                <a:spcPts val="0"/>
              </a:spcBef>
              <a:spcAft>
                <a:spcPts val="0"/>
              </a:spcAft>
              <a:buSzPts val="1836"/>
              <a:buNone/>
            </a:pPr>
            <a:r>
              <a:t/>
            </a:r>
            <a:endParaRPr/>
          </a:p>
          <a:p>
            <a:pPr indent="-514350" lvl="0" marL="624078" rtl="0" algn="l">
              <a:lnSpc>
                <a:spcPct val="100000"/>
              </a:lnSpc>
              <a:spcBef>
                <a:spcPts val="400"/>
              </a:spcBef>
              <a:spcAft>
                <a:spcPts val="0"/>
              </a:spcAft>
              <a:buSzPts val="1836"/>
              <a:buFont typeface="Lucida Sans"/>
              <a:buAutoNum type="arabicPeriod"/>
            </a:pPr>
            <a:r>
              <a:rPr lang="en-US"/>
              <a:t>  </a:t>
            </a:r>
            <a:r>
              <a:rPr b="1" lang="en-US">
                <a:solidFill>
                  <a:srgbClr val="DA1F28"/>
                </a:solidFill>
              </a:rPr>
              <a:t>- Primary (Essential): </a:t>
            </a:r>
            <a:r>
              <a:rPr lang="en-US"/>
              <a:t>No identifiable cause; influenced by genetic and environmental factors.</a:t>
            </a:r>
            <a:endParaRPr/>
          </a:p>
          <a:p>
            <a:pPr indent="-514350" lvl="0" marL="624078" rtl="0" algn="l">
              <a:lnSpc>
                <a:spcPct val="100000"/>
              </a:lnSpc>
              <a:spcBef>
                <a:spcPts val="400"/>
              </a:spcBef>
              <a:spcAft>
                <a:spcPts val="0"/>
              </a:spcAft>
              <a:buSzPts val="1836"/>
              <a:buFont typeface="Lucida Sans"/>
              <a:buAutoNum type="arabicPeriod"/>
            </a:pPr>
            <a:r>
              <a:rPr lang="en-US"/>
              <a:t>  </a:t>
            </a:r>
            <a:r>
              <a:rPr b="1" lang="en-US">
                <a:solidFill>
                  <a:srgbClr val="DA1F28"/>
                </a:solidFill>
              </a:rPr>
              <a:t>- Secondary: </a:t>
            </a:r>
            <a:r>
              <a:rPr lang="en-US"/>
              <a:t>Caused by identifiable conditions (e.g., renal disease eg renal failure , endocrine disorders eg cushing syndrom ,   ).</a:t>
            </a:r>
            <a:endParaRPr/>
          </a:p>
          <a:p>
            <a:pPr indent="-397764" lvl="0" marL="624078" rtl="0" algn="l">
              <a:lnSpc>
                <a:spcPct val="100000"/>
              </a:lnSpc>
              <a:spcBef>
                <a:spcPts val="400"/>
              </a:spcBef>
              <a:spcAft>
                <a:spcPts val="0"/>
              </a:spcAft>
              <a:buSzPts val="1836"/>
              <a:buFont typeface="Lucida Sans"/>
              <a:buNone/>
            </a:pPr>
            <a:r>
              <a:t/>
            </a:r>
            <a:endParaRPr/>
          </a:p>
          <a:p>
            <a:pPr indent="-139446" lvl="0" marL="365760" rtl="0" algn="l">
              <a:lnSpc>
                <a:spcPct val="100000"/>
              </a:lnSpc>
              <a:spcBef>
                <a:spcPts val="400"/>
              </a:spcBef>
              <a:spcAft>
                <a:spcPts val="0"/>
              </a:spcAft>
              <a:buSzPts val="1836"/>
              <a:buNone/>
            </a:pPr>
            <a:r>
              <a:t/>
            </a:r>
            <a:endParaRPr/>
          </a:p>
        </p:txBody>
      </p:sp>
      <p:sp>
        <p:nvSpPr>
          <p:cNvPr id="280" name="Google Shape;280;p30"/>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Types of hypertension</a:t>
            </a:r>
            <a:br>
              <a:rPr lang="en-US" sz="3700"/>
            </a:br>
            <a:endParaRPr sz="37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1"/>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b="1" lang="en-US">
                <a:solidFill>
                  <a:srgbClr val="DA1F28"/>
                </a:solidFill>
              </a:rPr>
              <a:t>Grossly</a:t>
            </a:r>
            <a:r>
              <a:rPr lang="en-US"/>
              <a:t> </a:t>
            </a:r>
            <a:endParaRPr/>
          </a:p>
          <a:p>
            <a:pPr indent="-256032" lvl="0" marL="365760" rtl="0" algn="l">
              <a:lnSpc>
                <a:spcPct val="100000"/>
              </a:lnSpc>
              <a:spcBef>
                <a:spcPts val="400"/>
              </a:spcBef>
              <a:spcAft>
                <a:spcPts val="0"/>
              </a:spcAft>
              <a:buSzPts val="1836"/>
              <a:buChar char="🞂"/>
            </a:pPr>
            <a:r>
              <a:rPr lang="en-US"/>
              <a:t>left ventricular hypertrophy, typically without ventricular dilation until very late in the process</a:t>
            </a:r>
            <a:endParaRPr/>
          </a:p>
          <a:p>
            <a:pPr indent="-256032" lvl="0" marL="365760" rtl="0" algn="l">
              <a:lnSpc>
                <a:spcPct val="100000"/>
              </a:lnSpc>
              <a:spcBef>
                <a:spcPts val="400"/>
              </a:spcBef>
              <a:spcAft>
                <a:spcPts val="0"/>
              </a:spcAft>
              <a:buSzPts val="1836"/>
              <a:buChar char="🞂"/>
            </a:pPr>
            <a:r>
              <a:rPr b="1" lang="en-US">
                <a:solidFill>
                  <a:srgbClr val="DA1F28"/>
                </a:solidFill>
              </a:rPr>
              <a:t>Microscopically</a:t>
            </a:r>
            <a:r>
              <a:rPr lang="en-US"/>
              <a:t>, the transverse diameter of myocytes is increased and there is prominent nuclear enlargement and hyperchromasia.</a:t>
            </a:r>
            <a:endParaRPr/>
          </a:p>
        </p:txBody>
      </p:sp>
      <p:sp>
        <p:nvSpPr>
          <p:cNvPr id="286" name="Google Shape;286;p31"/>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MORPHOLOGY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p32"/>
          <p:cNvPicPr preferRelativeResize="0"/>
          <p:nvPr>
            <p:ph idx="1" type="body"/>
          </p:nvPr>
        </p:nvPicPr>
        <p:blipFill rotWithShape="1">
          <a:blip r:embed="rId3">
            <a:alphaModFix/>
          </a:blip>
          <a:srcRect b="0" l="0" r="0" t="0"/>
          <a:stretch/>
        </p:blipFill>
        <p:spPr>
          <a:xfrm>
            <a:off x="251524" y="1196748"/>
            <a:ext cx="4320475" cy="4168822"/>
          </a:xfrm>
          <a:prstGeom prst="rect">
            <a:avLst/>
          </a:prstGeom>
          <a:noFill/>
          <a:ln>
            <a:noFill/>
          </a:ln>
        </p:spPr>
      </p:pic>
      <p:sp>
        <p:nvSpPr>
          <p:cNvPr id="292" name="Google Shape;292;p32"/>
          <p:cNvSpPr txBox="1"/>
          <p:nvPr>
            <p:ph type="title"/>
          </p:nvPr>
        </p:nvSpPr>
        <p:spPr>
          <a:xfrm>
            <a:off x="457200" y="274640"/>
            <a:ext cx="8229600" cy="778099"/>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Gross and microscopic  feature of cardiac hypertrophy</a:t>
            </a:r>
            <a:endParaRPr/>
          </a:p>
        </p:txBody>
      </p:sp>
      <p:pic>
        <p:nvPicPr>
          <p:cNvPr id="293" name="Google Shape;293;p32"/>
          <p:cNvPicPr preferRelativeResize="0"/>
          <p:nvPr/>
        </p:nvPicPr>
        <p:blipFill rotWithShape="1">
          <a:blip r:embed="rId4">
            <a:alphaModFix/>
          </a:blip>
          <a:srcRect b="0" l="0" r="0" t="0"/>
          <a:stretch/>
        </p:blipFill>
        <p:spPr>
          <a:xfrm>
            <a:off x="4572000" y="1594119"/>
            <a:ext cx="4267203" cy="319556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33"/>
          <p:cNvSpPr txBox="1"/>
          <p:nvPr>
            <p:ph idx="1" type="body"/>
          </p:nvPr>
        </p:nvSpPr>
        <p:spPr>
          <a:xfrm>
            <a:off x="457200" y="1481324"/>
            <a:ext cx="8229600" cy="5613000"/>
          </a:xfrm>
          <a:prstGeom prst="rect">
            <a:avLst/>
          </a:prstGeom>
          <a:noFill/>
          <a:ln>
            <a:noFill/>
          </a:ln>
        </p:spPr>
        <p:txBody>
          <a:bodyPr anchorCtr="0" anchor="t" bIns="45700" lIns="91425" spcFirstLastPara="1" rIns="91425" wrap="square" tIns="45700">
            <a:noAutofit/>
          </a:bodyPr>
          <a:lstStyle/>
          <a:p>
            <a:pPr indent="-304546" lvl="0" marL="365760" rtl="0" algn="l">
              <a:lnSpc>
                <a:spcPct val="100000"/>
              </a:lnSpc>
              <a:spcBef>
                <a:spcPts val="0"/>
              </a:spcBef>
              <a:spcAft>
                <a:spcPts val="0"/>
              </a:spcAft>
              <a:buSzPts val="2600"/>
              <a:buChar char="🞂"/>
            </a:pPr>
            <a:r>
              <a:rPr b="1" lang="en-US" sz="2600">
                <a:solidFill>
                  <a:srgbClr val="DA1F28"/>
                </a:solidFill>
              </a:rPr>
              <a:t>Heart failure is defined as the condition in which a heart cannot pump blood to adequately meet the metabolic demands of peripheral tissues</a:t>
            </a:r>
            <a:endParaRPr sz="2600"/>
          </a:p>
          <a:p>
            <a:pPr indent="-304546" lvl="0" marL="365760" rtl="0" algn="l">
              <a:lnSpc>
                <a:spcPct val="100000"/>
              </a:lnSpc>
              <a:spcBef>
                <a:spcPts val="400"/>
              </a:spcBef>
              <a:spcAft>
                <a:spcPts val="0"/>
              </a:spcAft>
              <a:buSzPts val="2600"/>
              <a:buChar char="🞂"/>
            </a:pPr>
            <a:r>
              <a:rPr lang="en-US" sz="2600"/>
              <a:t>It is the common end stage of many forms of chronic heart diseases, often starting insidiously from the gradual effects of chronic work overload (e.g.</a:t>
            </a:r>
            <a:endParaRPr sz="2600"/>
          </a:p>
          <a:p>
            <a:pPr indent="-304546" lvl="0" marL="365760" rtl="0" algn="l">
              <a:lnSpc>
                <a:spcPct val="100000"/>
              </a:lnSpc>
              <a:spcBef>
                <a:spcPts val="400"/>
              </a:spcBef>
              <a:spcAft>
                <a:spcPts val="0"/>
              </a:spcAft>
              <a:buSzPts val="2600"/>
              <a:buChar char="🞂"/>
            </a:pPr>
            <a:r>
              <a:rPr lang="en-US" sz="2600"/>
              <a:t>hypertension) or IHD (e.g., after myocardial infarction [MI] with heart damage</a:t>
            </a:r>
            <a:endParaRPr sz="2600"/>
          </a:p>
          <a:p>
            <a:pPr indent="-304546" lvl="0" marL="365760" rtl="0" algn="l">
              <a:spcBef>
                <a:spcPts val="0"/>
              </a:spcBef>
              <a:spcAft>
                <a:spcPts val="0"/>
              </a:spcAft>
              <a:buSzPts val="2600"/>
              <a:buChar char="🞂"/>
            </a:pPr>
            <a:r>
              <a:rPr lang="en-US" sz="2600">
                <a:solidFill>
                  <a:schemeClr val="dk1"/>
                </a:solidFill>
              </a:rPr>
              <a:t>Heart failure may be classified in different ways according to its pathophysiology as Right-Sided or Left-Sided</a:t>
            </a:r>
            <a:endParaRPr sz="2600"/>
          </a:p>
        </p:txBody>
      </p:sp>
      <p:sp>
        <p:nvSpPr>
          <p:cNvPr id="299" name="Google Shape;299;p33"/>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Heart failure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35"/>
          <p:cNvPicPr preferRelativeResize="0"/>
          <p:nvPr>
            <p:ph idx="1" type="body"/>
          </p:nvPr>
        </p:nvPicPr>
        <p:blipFill rotWithShape="1">
          <a:blip r:embed="rId3">
            <a:alphaModFix/>
          </a:blip>
          <a:srcRect b="0" l="0" r="0" t="0"/>
          <a:stretch/>
        </p:blipFill>
        <p:spPr>
          <a:xfrm>
            <a:off x="179515" y="332658"/>
            <a:ext cx="9217023" cy="612068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6"/>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lang="en-US"/>
              <a:t>1. **Impaired Cardiac Function:- that impairs the heart's ability to pump effectively. This results in reduced cardiac output, leading to inadequate perfusion of tissues and organs</a:t>
            </a:r>
            <a:endParaRPr/>
          </a:p>
          <a:p>
            <a:pPr indent="-139446" lvl="0" marL="365760" rtl="0" algn="l">
              <a:lnSpc>
                <a:spcPct val="100000"/>
              </a:lnSpc>
              <a:spcBef>
                <a:spcPts val="400"/>
              </a:spcBef>
              <a:spcAft>
                <a:spcPts val="0"/>
              </a:spcAft>
              <a:buSzPts val="1836"/>
              <a:buNone/>
            </a:pPr>
            <a:r>
              <a:t/>
            </a:r>
            <a:endParaRPr/>
          </a:p>
          <a:p>
            <a:pPr indent="-256032" lvl="0" marL="365760" rtl="0" algn="l">
              <a:lnSpc>
                <a:spcPct val="100000"/>
              </a:lnSpc>
              <a:spcBef>
                <a:spcPts val="400"/>
              </a:spcBef>
              <a:spcAft>
                <a:spcPts val="0"/>
              </a:spcAft>
              <a:buSzPts val="1836"/>
              <a:buChar char="🞂"/>
            </a:pPr>
            <a:r>
              <a:rPr lang="en-US"/>
              <a:t>2-</a:t>
            </a:r>
            <a:r>
              <a:rPr b="1" lang="en-US"/>
              <a:t> **In response to decreased cardiac output, the body activates neurohormonal systems</a:t>
            </a:r>
            <a:r>
              <a:rPr lang="en-US"/>
              <a:t> </a:t>
            </a:r>
            <a:endParaRPr/>
          </a:p>
          <a:p>
            <a:pPr indent="-256032" lvl="0" marL="365760" rtl="0" algn="l">
              <a:lnSpc>
                <a:spcPct val="100000"/>
              </a:lnSpc>
              <a:spcBef>
                <a:spcPts val="400"/>
              </a:spcBef>
              <a:spcAft>
                <a:spcPts val="0"/>
              </a:spcAft>
              <a:buSzPts val="1836"/>
              <a:buChar char="🞂"/>
            </a:pPr>
            <a:r>
              <a:rPr lang="en-US"/>
              <a:t>Eg Release of norepinephrine by adrenergic nerves of the autonomic nervous system increase heart rate</a:t>
            </a:r>
            <a:endParaRPr/>
          </a:p>
          <a:p>
            <a:pPr indent="-139446" lvl="0" marL="365760" rtl="0" algn="l">
              <a:lnSpc>
                <a:spcPct val="100000"/>
              </a:lnSpc>
              <a:spcBef>
                <a:spcPts val="400"/>
              </a:spcBef>
              <a:spcAft>
                <a:spcPts val="0"/>
              </a:spcAft>
              <a:buSzPts val="1836"/>
              <a:buNone/>
            </a:pPr>
            <a:r>
              <a:t/>
            </a:r>
            <a:endParaRPr/>
          </a:p>
          <a:p>
            <a:pPr indent="-139446" lvl="0" marL="365760" rtl="0" algn="l">
              <a:lnSpc>
                <a:spcPct val="100000"/>
              </a:lnSpc>
              <a:spcBef>
                <a:spcPts val="400"/>
              </a:spcBef>
              <a:spcAft>
                <a:spcPts val="0"/>
              </a:spcAft>
              <a:buSzPts val="1836"/>
              <a:buNone/>
            </a:pPr>
            <a:r>
              <a:t/>
            </a:r>
            <a:endParaRPr/>
          </a:p>
        </p:txBody>
      </p:sp>
      <p:sp>
        <p:nvSpPr>
          <p:cNvPr id="310" name="Google Shape;310;p36"/>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pathophysiological processes involved in heart failure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7"/>
          <p:cNvSpPr txBox="1"/>
          <p:nvPr>
            <p:ph idx="1" type="body"/>
          </p:nvPr>
        </p:nvSpPr>
        <p:spPr>
          <a:xfrm>
            <a:off x="457200" y="381000"/>
            <a:ext cx="8229600" cy="5626287"/>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lang="en-US"/>
              <a:t>• Activation of the renin-angiotensin-aldosterone system, promoting water and salt retention</a:t>
            </a:r>
            <a:endParaRPr/>
          </a:p>
          <a:p>
            <a:pPr indent="-256032" lvl="0" marL="365760" rtl="0" algn="l">
              <a:lnSpc>
                <a:spcPct val="100000"/>
              </a:lnSpc>
              <a:spcBef>
                <a:spcPts val="400"/>
              </a:spcBef>
              <a:spcAft>
                <a:spcPts val="0"/>
              </a:spcAft>
              <a:buSzPts val="1836"/>
              <a:buChar char="🞂"/>
            </a:pPr>
            <a:r>
              <a:rPr b="1" lang="en-US"/>
              <a:t>3 -Remodeling</a:t>
            </a:r>
            <a:r>
              <a:rPr lang="en-US"/>
              <a:t>**: Chronic stress on the heart leads to structural and functional changes in the myocardium This includes myocardial hypertrophy, dilation of the heart chambers, and alterations in the extracellular matrix. </a:t>
            </a:r>
            <a:r>
              <a:rPr b="1" lang="en-US">
                <a:solidFill>
                  <a:srgbClr val="7030A0"/>
                </a:solidFill>
              </a:rPr>
              <a:t>Remodeling can further impair cardiac function and contribute to the progression of heart failure</a:t>
            </a:r>
            <a:endParaRPr/>
          </a:p>
          <a:p>
            <a:pPr indent="-139446" lvl="0" marL="365760" rtl="0" algn="l">
              <a:lnSpc>
                <a:spcPct val="100000"/>
              </a:lnSpc>
              <a:spcBef>
                <a:spcPts val="400"/>
              </a:spcBef>
              <a:spcAft>
                <a:spcPts val="0"/>
              </a:spcAft>
              <a:buSzPts val="1836"/>
              <a:buNone/>
            </a:pPr>
            <a:r>
              <a:t/>
            </a:r>
            <a:endParaRPr/>
          </a:p>
          <a:p>
            <a:pPr indent="-139446" lvl="0" marL="365760" rtl="0" algn="l">
              <a:lnSpc>
                <a:spcPct val="100000"/>
              </a:lnSpc>
              <a:spcBef>
                <a:spcPts val="400"/>
              </a:spcBef>
              <a:spcAft>
                <a:spcPts val="0"/>
              </a:spcAft>
              <a:buSzPts val="1836"/>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8"/>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90000"/>
              </a:lnSpc>
              <a:spcBef>
                <a:spcPts val="0"/>
              </a:spcBef>
              <a:spcAft>
                <a:spcPts val="0"/>
              </a:spcAft>
              <a:buSzPts val="1836"/>
              <a:buChar char="🞂"/>
            </a:pPr>
            <a:r>
              <a:rPr b="1" lang="en-US">
                <a:solidFill>
                  <a:srgbClr val="7030A0"/>
                </a:solidFill>
              </a:rPr>
              <a:t>If the dilated ventricle is able to maintain cardiac output that meets the needs of the body, the patient is said to be in compensated heart failure</a:t>
            </a:r>
            <a:r>
              <a:rPr lang="en-US"/>
              <a:t>• </a:t>
            </a:r>
            <a:endParaRPr/>
          </a:p>
          <a:p>
            <a:pPr indent="-256032" lvl="0" marL="365760" rtl="0" algn="l">
              <a:lnSpc>
                <a:spcPct val="90000"/>
              </a:lnSpc>
              <a:spcBef>
                <a:spcPts val="400"/>
              </a:spcBef>
              <a:spcAft>
                <a:spcPts val="0"/>
              </a:spcAft>
              <a:buSzPts val="1836"/>
              <a:buChar char="🞂"/>
            </a:pPr>
            <a:r>
              <a:rPr lang="en-US"/>
              <a:t>Increase cardiac dilatation results in increase tension of the affected chamber, causes increase oxygen demands of the myocardium.</a:t>
            </a:r>
            <a:endParaRPr/>
          </a:p>
          <a:p>
            <a:pPr indent="-256032" lvl="0" marL="365760" rtl="0" algn="l">
              <a:lnSpc>
                <a:spcPct val="90000"/>
              </a:lnSpc>
              <a:spcBef>
                <a:spcPts val="400"/>
              </a:spcBef>
              <a:spcAft>
                <a:spcPts val="0"/>
              </a:spcAft>
              <a:buSzPts val="1836"/>
              <a:buChar char="🞂"/>
            </a:pPr>
            <a:r>
              <a:rPr lang="en-US"/>
              <a:t> With time the failing myocardium is no longer able to pump sufficient blood to meets the needs of the body even at rest</a:t>
            </a:r>
            <a:endParaRPr/>
          </a:p>
        </p:txBody>
      </p:sp>
      <p:sp>
        <p:nvSpPr>
          <p:cNvPr id="321" name="Google Shape;321;p38"/>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39"/>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b="1" lang="en-US"/>
              <a:t>4 - Myocardial Dysfunction**: </a:t>
            </a:r>
            <a:r>
              <a:rPr lang="en-US"/>
              <a:t>The impaired contractility of the heart muscle leads to decreased ejection fraction and reduced stroke volume leading to symptoms of heart failure such as fatigue, dyspnea, and exercise intolerance.</a:t>
            </a:r>
            <a:endParaRPr/>
          </a:p>
        </p:txBody>
      </p:sp>
      <p:sp>
        <p:nvSpPr>
          <p:cNvPr id="327" name="Google Shape;327;p39"/>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514350" lvl="0" marL="624078" rtl="0" algn="l">
              <a:lnSpc>
                <a:spcPct val="200000"/>
              </a:lnSpc>
              <a:spcBef>
                <a:spcPts val="0"/>
              </a:spcBef>
              <a:spcAft>
                <a:spcPts val="0"/>
              </a:spcAft>
              <a:buSzPts val="1836"/>
              <a:buFont typeface="Lucida Sans"/>
              <a:buAutoNum type="arabicPeriod"/>
            </a:pPr>
            <a:r>
              <a:rPr b="1" lang="en-US"/>
              <a:t>Atherosclerosis</a:t>
            </a:r>
            <a:endParaRPr/>
          </a:p>
          <a:p>
            <a:pPr indent="-514350" lvl="0" marL="624078" rtl="0" algn="l">
              <a:lnSpc>
                <a:spcPct val="200000"/>
              </a:lnSpc>
              <a:spcBef>
                <a:spcPts val="400"/>
              </a:spcBef>
              <a:spcAft>
                <a:spcPts val="0"/>
              </a:spcAft>
              <a:buSzPts val="1836"/>
              <a:buFont typeface="Lucida Sans"/>
              <a:buAutoNum type="arabicPeriod"/>
            </a:pPr>
            <a:r>
              <a:rPr b="1" lang="en-US"/>
              <a:t>Coronary artery disease (CAD) </a:t>
            </a:r>
            <a:endParaRPr/>
          </a:p>
          <a:p>
            <a:pPr indent="-514350" lvl="0" marL="624078" rtl="0" algn="l">
              <a:lnSpc>
                <a:spcPct val="200000"/>
              </a:lnSpc>
              <a:spcBef>
                <a:spcPts val="400"/>
              </a:spcBef>
              <a:spcAft>
                <a:spcPts val="0"/>
              </a:spcAft>
              <a:buSzPts val="1836"/>
              <a:buFont typeface="Lucida Sans"/>
              <a:buAutoNum type="arabicPeriod"/>
            </a:pPr>
            <a:r>
              <a:rPr b="1" lang="en-US"/>
              <a:t> hypertension (HTN)</a:t>
            </a:r>
            <a:endParaRPr/>
          </a:p>
          <a:p>
            <a:pPr indent="-514350" lvl="0" marL="624078" rtl="0" algn="l">
              <a:lnSpc>
                <a:spcPct val="200000"/>
              </a:lnSpc>
              <a:spcBef>
                <a:spcPts val="400"/>
              </a:spcBef>
              <a:spcAft>
                <a:spcPts val="0"/>
              </a:spcAft>
              <a:buSzPts val="1836"/>
              <a:buFont typeface="Lucida Sans"/>
              <a:buAutoNum type="arabicPeriod"/>
            </a:pPr>
            <a:r>
              <a:rPr b="1" lang="en-US"/>
              <a:t> heart failure </a:t>
            </a:r>
            <a:endParaRPr/>
          </a:p>
        </p:txBody>
      </p:sp>
      <p:sp>
        <p:nvSpPr>
          <p:cNvPr id="121" name="Google Shape;121;p4"/>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The disorders discussed in this lecture include: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0"/>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b="1" lang="en-US">
                <a:solidFill>
                  <a:srgbClr val="7030A0"/>
                </a:solidFill>
              </a:rPr>
              <a:t>5-Fluid Retention**: </a:t>
            </a:r>
            <a:r>
              <a:rPr lang="en-US"/>
              <a:t>The activation of the RAAS and the release of antidiuretic hormone (ADH) in response to reduced cardiac output lead to sodium and water retention by the kidneys. This results in volume overload, congestion, and edema, further exacerbating heart failure symptoms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pic>
        <p:nvPicPr>
          <p:cNvPr id="337" name="Google Shape;337;p41"/>
          <p:cNvPicPr preferRelativeResize="0"/>
          <p:nvPr>
            <p:ph idx="1" type="body"/>
          </p:nvPr>
        </p:nvPicPr>
        <p:blipFill rotWithShape="1">
          <a:blip r:embed="rId3">
            <a:alphaModFix/>
          </a:blip>
          <a:srcRect b="0" l="0" r="0" t="0"/>
          <a:stretch/>
        </p:blipFill>
        <p:spPr>
          <a:xfrm>
            <a:off x="395532" y="260649"/>
            <a:ext cx="8390891" cy="593198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2"/>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80000"/>
              </a:lnSpc>
              <a:spcBef>
                <a:spcPts val="0"/>
              </a:spcBef>
              <a:spcAft>
                <a:spcPts val="0"/>
              </a:spcAft>
              <a:buSzPts val="1700"/>
              <a:buChar char="🞂"/>
            </a:pPr>
            <a:r>
              <a:rPr lang="en-US" sz="2500"/>
              <a:t>I</a:t>
            </a:r>
            <a:r>
              <a:rPr b="1" lang="en-US" sz="2500"/>
              <a:t>t occurs due to ineffective left ventricular contractile function</a:t>
            </a:r>
            <a:endParaRPr sz="2500"/>
          </a:p>
          <a:p>
            <a:pPr indent="-256032" lvl="0" marL="365760" rtl="0" algn="l">
              <a:lnSpc>
                <a:spcPct val="80000"/>
              </a:lnSpc>
              <a:spcBef>
                <a:spcPts val="400"/>
              </a:spcBef>
              <a:spcAft>
                <a:spcPts val="0"/>
              </a:spcAft>
              <a:buSzPts val="1700"/>
              <a:buChar char="🞂"/>
            </a:pPr>
            <a:r>
              <a:rPr b="1" lang="en-US" sz="2500">
                <a:solidFill>
                  <a:srgbClr val="7030A0"/>
                </a:solidFill>
              </a:rPr>
              <a:t>often caused by the following:</a:t>
            </a:r>
            <a:r>
              <a:rPr lang="en-US" sz="2500"/>
              <a:t> </a:t>
            </a:r>
            <a:endParaRPr/>
          </a:p>
          <a:p>
            <a:pPr indent="-514350" lvl="0" marL="624078" rtl="0" algn="l">
              <a:lnSpc>
                <a:spcPct val="80000"/>
              </a:lnSpc>
              <a:spcBef>
                <a:spcPts val="400"/>
              </a:spcBef>
              <a:spcAft>
                <a:spcPts val="0"/>
              </a:spcAft>
              <a:buSzPts val="1700"/>
              <a:buFont typeface="Lucida Sans"/>
              <a:buAutoNum type="arabicPeriod"/>
            </a:pPr>
            <a:r>
              <a:rPr lang="en-US" sz="2500"/>
              <a:t> IHD • </a:t>
            </a:r>
            <a:endParaRPr/>
          </a:p>
          <a:p>
            <a:pPr indent="-514350" lvl="0" marL="624078" rtl="0" algn="l">
              <a:lnSpc>
                <a:spcPct val="80000"/>
              </a:lnSpc>
              <a:spcBef>
                <a:spcPts val="400"/>
              </a:spcBef>
              <a:spcAft>
                <a:spcPts val="0"/>
              </a:spcAft>
              <a:buSzPts val="1700"/>
              <a:buFont typeface="Lucida Sans"/>
              <a:buAutoNum type="arabicPeriod"/>
            </a:pPr>
            <a:r>
              <a:rPr lang="en-US" sz="2500"/>
              <a:t>Hypertension •</a:t>
            </a:r>
            <a:endParaRPr/>
          </a:p>
          <a:p>
            <a:pPr indent="-514350" lvl="0" marL="624078" rtl="0" algn="l">
              <a:lnSpc>
                <a:spcPct val="80000"/>
              </a:lnSpc>
              <a:spcBef>
                <a:spcPts val="400"/>
              </a:spcBef>
              <a:spcAft>
                <a:spcPts val="0"/>
              </a:spcAft>
              <a:buSzPts val="1700"/>
              <a:buFont typeface="Lucida Sans"/>
              <a:buAutoNum type="arabicPeriod"/>
            </a:pPr>
            <a:r>
              <a:rPr lang="en-US" sz="2500"/>
              <a:t> Primary myocardial diseases</a:t>
            </a:r>
            <a:endParaRPr/>
          </a:p>
          <a:p>
            <a:pPr indent="-256032" lvl="0" marL="365760" rtl="0" algn="l">
              <a:lnSpc>
                <a:spcPct val="80000"/>
              </a:lnSpc>
              <a:spcBef>
                <a:spcPts val="400"/>
              </a:spcBef>
              <a:spcAft>
                <a:spcPts val="0"/>
              </a:spcAft>
              <a:buSzPts val="1700"/>
              <a:buChar char="🞂"/>
            </a:pPr>
            <a:r>
              <a:rPr b="1" lang="en-US" sz="2500">
                <a:solidFill>
                  <a:srgbClr val="7030A0"/>
                </a:solidFill>
              </a:rPr>
              <a:t> leading to: </a:t>
            </a:r>
            <a:endParaRPr/>
          </a:p>
          <a:p>
            <a:pPr indent="0" lvl="0" marL="109728" rtl="0" algn="l">
              <a:lnSpc>
                <a:spcPct val="80000"/>
              </a:lnSpc>
              <a:spcBef>
                <a:spcPts val="400"/>
              </a:spcBef>
              <a:spcAft>
                <a:spcPts val="0"/>
              </a:spcAft>
              <a:buSzPts val="1700"/>
              <a:buNone/>
            </a:pPr>
            <a:r>
              <a:rPr lang="en-US" sz="2500"/>
              <a:t>✓Decreased cardiac output.</a:t>
            </a:r>
            <a:endParaRPr/>
          </a:p>
          <a:p>
            <a:pPr indent="0" lvl="0" marL="109728" rtl="0" algn="l">
              <a:lnSpc>
                <a:spcPct val="80000"/>
              </a:lnSpc>
              <a:spcBef>
                <a:spcPts val="400"/>
              </a:spcBef>
              <a:spcAft>
                <a:spcPts val="0"/>
              </a:spcAft>
              <a:buSzPts val="1700"/>
              <a:buNone/>
            </a:pPr>
            <a:r>
              <a:rPr lang="en-US" sz="2500"/>
              <a:t> ✓Fluid accumulation backing up into the left atrium and then into the lungs,</a:t>
            </a:r>
            <a:endParaRPr/>
          </a:p>
          <a:p>
            <a:pPr indent="0" lvl="0" marL="109728" rtl="0" algn="l">
              <a:lnSpc>
                <a:spcPct val="80000"/>
              </a:lnSpc>
              <a:spcBef>
                <a:spcPts val="400"/>
              </a:spcBef>
              <a:spcAft>
                <a:spcPts val="0"/>
              </a:spcAft>
              <a:buSzPts val="1700"/>
              <a:buNone/>
            </a:pPr>
            <a:r>
              <a:rPr lang="en-US" sz="2500"/>
              <a:t>✓Pulmonary congestion or pulmonary edema. </a:t>
            </a:r>
            <a:endParaRPr/>
          </a:p>
          <a:p>
            <a:pPr indent="0" lvl="0" marL="109728" rtl="0" algn="l">
              <a:lnSpc>
                <a:spcPct val="80000"/>
              </a:lnSpc>
              <a:spcBef>
                <a:spcPts val="400"/>
              </a:spcBef>
              <a:spcAft>
                <a:spcPts val="0"/>
              </a:spcAft>
              <a:buSzPts val="1700"/>
              <a:buNone/>
            </a:pPr>
            <a:r>
              <a:rPr lang="en-US" sz="2500"/>
              <a:t> which may result in right-sided heart failure.</a:t>
            </a:r>
            <a:endParaRPr/>
          </a:p>
        </p:txBody>
      </p:sp>
      <p:sp>
        <p:nvSpPr>
          <p:cNvPr id="343" name="Google Shape;343;p42"/>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Left-Sided Heart Failure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3"/>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0" lvl="0" marL="109728" rtl="0" algn="l">
              <a:lnSpc>
                <a:spcPct val="80000"/>
              </a:lnSpc>
              <a:spcBef>
                <a:spcPts val="0"/>
              </a:spcBef>
              <a:spcAft>
                <a:spcPts val="0"/>
              </a:spcAft>
              <a:buSzPts val="1564"/>
              <a:buNone/>
            </a:pPr>
            <a:r>
              <a:rPr b="1" lang="en-US" sz="2300">
                <a:solidFill>
                  <a:srgbClr val="7030A0"/>
                </a:solidFill>
              </a:rPr>
              <a:t>1- Increased Workload: </a:t>
            </a:r>
            <a:r>
              <a:rPr lang="en-US" sz="2300"/>
              <a:t>➢</a:t>
            </a:r>
            <a:endParaRPr/>
          </a:p>
          <a:p>
            <a:pPr indent="0" lvl="0" marL="109728" rtl="0" algn="l">
              <a:lnSpc>
                <a:spcPct val="80000"/>
              </a:lnSpc>
              <a:spcBef>
                <a:spcPts val="400"/>
              </a:spcBef>
              <a:spcAft>
                <a:spcPts val="0"/>
              </a:spcAft>
              <a:buSzPts val="1564"/>
              <a:buNone/>
            </a:pPr>
            <a:r>
              <a:rPr lang="en-US" sz="2300"/>
              <a:t>Increased workload enlarges the left ventricle.</a:t>
            </a:r>
            <a:endParaRPr/>
          </a:p>
          <a:p>
            <a:pPr indent="0" lvl="0" marL="109728" rtl="0" algn="l">
              <a:lnSpc>
                <a:spcPct val="80000"/>
              </a:lnSpc>
              <a:spcBef>
                <a:spcPts val="400"/>
              </a:spcBef>
              <a:spcAft>
                <a:spcPts val="0"/>
              </a:spcAft>
              <a:buSzPts val="1564"/>
              <a:buNone/>
            </a:pPr>
            <a:r>
              <a:rPr lang="en-US" sz="2300"/>
              <a:t> ➢The ventricle enlarges with stretched tissue rather than functional tissue due to lack of oxygen. ✓</a:t>
            </a:r>
            <a:r>
              <a:rPr b="1" lang="en-US" sz="2300">
                <a:solidFill>
                  <a:srgbClr val="7030A0"/>
                </a:solidFill>
              </a:rPr>
              <a:t>Symptoms</a:t>
            </a:r>
            <a:r>
              <a:rPr lang="en-US" sz="2300"/>
              <a:t>: Increased heart rate, pale and cool skin, decreased cardiac output, and arrhythmias. </a:t>
            </a:r>
            <a:endParaRPr/>
          </a:p>
          <a:p>
            <a:pPr indent="0" lvl="0" marL="109728" rtl="0" algn="l">
              <a:lnSpc>
                <a:spcPct val="80000"/>
              </a:lnSpc>
              <a:spcBef>
                <a:spcPts val="400"/>
              </a:spcBef>
              <a:spcAft>
                <a:spcPts val="0"/>
              </a:spcAft>
              <a:buSzPts val="1564"/>
              <a:buNone/>
            </a:pPr>
            <a:r>
              <a:rPr b="1" lang="en-US" sz="2300">
                <a:solidFill>
                  <a:srgbClr val="7030A0"/>
                </a:solidFill>
              </a:rPr>
              <a:t>2- Decreased Ventricular Function: </a:t>
            </a:r>
            <a:endParaRPr/>
          </a:p>
          <a:p>
            <a:pPr indent="0" lvl="0" marL="109728" rtl="0" algn="l">
              <a:lnSpc>
                <a:spcPct val="80000"/>
              </a:lnSpc>
              <a:spcBef>
                <a:spcPts val="400"/>
              </a:spcBef>
              <a:spcAft>
                <a:spcPts val="0"/>
              </a:spcAft>
              <a:buSzPts val="1564"/>
              <a:buNone/>
            </a:pPr>
            <a:r>
              <a:rPr lang="en-US" sz="2300"/>
              <a:t>➢Decreased left ventricular function allows blood to pool in the ventricle and atrium, eventually backing up into the pulmonary veins and capillaries. </a:t>
            </a:r>
            <a:endParaRPr/>
          </a:p>
          <a:p>
            <a:pPr indent="0" lvl="0" marL="109728" rtl="0" algn="l">
              <a:lnSpc>
                <a:spcPct val="80000"/>
              </a:lnSpc>
              <a:spcBef>
                <a:spcPts val="400"/>
              </a:spcBef>
              <a:spcAft>
                <a:spcPts val="0"/>
              </a:spcAft>
              <a:buSzPts val="1564"/>
              <a:buNone/>
            </a:pPr>
            <a:r>
              <a:rPr lang="en-US" sz="2300">
                <a:solidFill>
                  <a:srgbClr val="7030A0"/>
                </a:solidFill>
              </a:rPr>
              <a:t>✓Symptoms</a:t>
            </a:r>
            <a:r>
              <a:rPr lang="en-US" sz="2300"/>
              <a:t>: Dyspnea on exertion, dizziness, orthostatic hypotension, decreased peripheral pulses and cyanosis. </a:t>
            </a:r>
            <a:endParaRPr/>
          </a:p>
        </p:txBody>
      </p:sp>
      <p:sp>
        <p:nvSpPr>
          <p:cNvPr id="349" name="Google Shape;349;p43"/>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Left-Sided Heart Failure (Pathophysiology)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4"/>
          <p:cNvSpPr txBox="1"/>
          <p:nvPr>
            <p:ph idx="1" type="body"/>
          </p:nvPr>
        </p:nvSpPr>
        <p:spPr>
          <a:xfrm>
            <a:off x="457200" y="541025"/>
            <a:ext cx="8229600" cy="5859900"/>
          </a:xfrm>
          <a:prstGeom prst="rect">
            <a:avLst/>
          </a:prstGeom>
          <a:noFill/>
          <a:ln>
            <a:noFill/>
          </a:ln>
        </p:spPr>
        <p:txBody>
          <a:bodyPr anchorCtr="0" anchor="t" bIns="45700" lIns="91425" spcFirstLastPara="1" rIns="91425" wrap="square" tIns="45700">
            <a:noAutofit/>
          </a:bodyPr>
          <a:lstStyle/>
          <a:p>
            <a:pPr indent="-256031" lvl="0" marL="365760" rtl="0" algn="l">
              <a:lnSpc>
                <a:spcPct val="80000"/>
              </a:lnSpc>
              <a:spcBef>
                <a:spcPts val="0"/>
              </a:spcBef>
              <a:spcAft>
                <a:spcPts val="0"/>
              </a:spcAft>
              <a:buSzPts val="1428"/>
              <a:buChar char="🞂"/>
            </a:pPr>
            <a:r>
              <a:rPr lang="en-US" sz="2100"/>
              <a:t>3-  </a:t>
            </a:r>
            <a:r>
              <a:rPr b="1" lang="en-US" sz="2100">
                <a:solidFill>
                  <a:srgbClr val="7030A0"/>
                </a:solidFill>
              </a:rPr>
              <a:t>Impaired Pulmonary Circulation: </a:t>
            </a:r>
            <a:endParaRPr/>
          </a:p>
          <a:p>
            <a:pPr indent="-256031" lvl="0" marL="365760" rtl="0" algn="l">
              <a:lnSpc>
                <a:spcPct val="80000"/>
              </a:lnSpc>
              <a:spcBef>
                <a:spcPts val="400"/>
              </a:spcBef>
              <a:spcAft>
                <a:spcPts val="0"/>
              </a:spcAft>
              <a:buSzPts val="1428"/>
              <a:buChar char="🞂"/>
            </a:pPr>
            <a:r>
              <a:rPr lang="en-US" sz="2100"/>
              <a:t>➢Swollen pulmonary circulation increases capillary pressure, pushing sodium and water into the interstitial space, and causing pulmonary edema.</a:t>
            </a:r>
            <a:endParaRPr/>
          </a:p>
          <a:p>
            <a:pPr indent="-256031" lvl="0" marL="365760" rtl="0" algn="l">
              <a:lnSpc>
                <a:spcPct val="80000"/>
              </a:lnSpc>
              <a:spcBef>
                <a:spcPts val="400"/>
              </a:spcBef>
              <a:spcAft>
                <a:spcPts val="0"/>
              </a:spcAft>
              <a:buSzPts val="1428"/>
              <a:buChar char="🞂"/>
            </a:pPr>
            <a:r>
              <a:rPr lang="en-US" sz="2100"/>
              <a:t> ✓Symptoms: Coughing, crackles, tachypnea, increased pulmonary artery pressure, decreased pulmonary compliance. </a:t>
            </a:r>
            <a:endParaRPr/>
          </a:p>
          <a:p>
            <a:pPr indent="-256031" lvl="0" marL="365760" rtl="0" algn="l">
              <a:lnSpc>
                <a:spcPct val="80000"/>
              </a:lnSpc>
              <a:spcBef>
                <a:spcPts val="400"/>
              </a:spcBef>
              <a:spcAft>
                <a:spcPts val="0"/>
              </a:spcAft>
              <a:buSzPts val="1428"/>
              <a:buChar char="🞂"/>
            </a:pPr>
            <a:r>
              <a:rPr b="1" lang="en-US" sz="2100">
                <a:solidFill>
                  <a:srgbClr val="7030A0"/>
                </a:solidFill>
              </a:rPr>
              <a:t>4- Worsened Pulmonary Edema:</a:t>
            </a:r>
            <a:endParaRPr/>
          </a:p>
          <a:p>
            <a:pPr indent="-256031" lvl="0" marL="365760" rtl="0" algn="l">
              <a:lnSpc>
                <a:spcPct val="80000"/>
              </a:lnSpc>
              <a:spcBef>
                <a:spcPts val="400"/>
              </a:spcBef>
              <a:spcAft>
                <a:spcPts val="0"/>
              </a:spcAft>
              <a:buSzPts val="1428"/>
              <a:buChar char="🞂"/>
            </a:pPr>
            <a:r>
              <a:rPr b="1" lang="en-US" sz="2100">
                <a:solidFill>
                  <a:srgbClr val="7030A0"/>
                </a:solidFill>
              </a:rPr>
              <a:t> </a:t>
            </a:r>
            <a:r>
              <a:rPr lang="en-US" sz="2100"/>
              <a:t>➢When the patient lies down, fluid in the extremities moves into the systemic circulation.</a:t>
            </a:r>
            <a:endParaRPr/>
          </a:p>
          <a:p>
            <a:pPr indent="-256031" lvl="0" marL="365760" rtl="0" algn="l">
              <a:lnSpc>
                <a:spcPct val="80000"/>
              </a:lnSpc>
              <a:spcBef>
                <a:spcPts val="400"/>
              </a:spcBef>
              <a:spcAft>
                <a:spcPts val="0"/>
              </a:spcAft>
              <a:buSzPts val="1428"/>
              <a:buChar char="🞂"/>
            </a:pPr>
            <a:r>
              <a:rPr lang="en-US" sz="2100"/>
              <a:t> ✓The left ventricle can’t handle the increased venous return, causing fluid to pool in the pulmonary circulation, worsening pulmonary edema. </a:t>
            </a:r>
            <a:endParaRPr/>
          </a:p>
          <a:p>
            <a:pPr indent="-256031" lvl="0" marL="365760" rtl="0" algn="l">
              <a:lnSpc>
                <a:spcPct val="80000"/>
              </a:lnSpc>
              <a:spcBef>
                <a:spcPts val="400"/>
              </a:spcBef>
              <a:spcAft>
                <a:spcPts val="0"/>
              </a:spcAft>
              <a:buSzPts val="1428"/>
              <a:buChar char="🞂"/>
            </a:pPr>
            <a:r>
              <a:rPr b="1" lang="en-US" sz="2100">
                <a:solidFill>
                  <a:srgbClr val="7030A0"/>
                </a:solidFill>
              </a:rPr>
              <a:t>5- Progression to Right-Sided Heart Failure</a:t>
            </a:r>
            <a:r>
              <a:rPr lang="en-US" sz="2100"/>
              <a:t>: • The right ventricle becomes stressed due to greater pulmonary vascular resistance and left ventricular pressure, worsening symptoms.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id="359" name="Google Shape;359;p45"/>
          <p:cNvPicPr preferRelativeResize="0"/>
          <p:nvPr>
            <p:ph idx="1" type="body"/>
          </p:nvPr>
        </p:nvPicPr>
        <p:blipFill rotWithShape="1">
          <a:blip r:embed="rId3">
            <a:alphaModFix/>
          </a:blip>
          <a:srcRect b="0" l="0" r="0" t="0"/>
          <a:stretch/>
        </p:blipFill>
        <p:spPr>
          <a:xfrm>
            <a:off x="27175" y="260649"/>
            <a:ext cx="8678927" cy="6135614"/>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6"/>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lang="en-US"/>
              <a:t>It occurs due to ineffective right ventricular contractile function</a:t>
            </a:r>
            <a:endParaRPr/>
          </a:p>
          <a:p>
            <a:pPr indent="-256032" lvl="0" marL="365760" rtl="0" algn="l">
              <a:lnSpc>
                <a:spcPct val="100000"/>
              </a:lnSpc>
              <a:spcBef>
                <a:spcPts val="400"/>
              </a:spcBef>
              <a:spcAft>
                <a:spcPts val="0"/>
              </a:spcAft>
              <a:buSzPts val="1836"/>
              <a:buChar char="🞂"/>
            </a:pPr>
            <a:r>
              <a:rPr lang="en-US"/>
              <a:t>the most common cause is profound backward flow due to left-sided heart failure.</a:t>
            </a:r>
            <a:endParaRPr/>
          </a:p>
          <a:p>
            <a:pPr indent="-256032" lvl="0" marL="365760" rtl="0" algn="l">
              <a:lnSpc>
                <a:spcPct val="100000"/>
              </a:lnSpc>
              <a:spcBef>
                <a:spcPts val="400"/>
              </a:spcBef>
              <a:spcAft>
                <a:spcPts val="0"/>
              </a:spcAft>
              <a:buSzPts val="1836"/>
              <a:buChar char="🞂"/>
            </a:pPr>
            <a:r>
              <a:rPr lang="en-US"/>
              <a:t>➢other Causes include acute right ventricular infarction</a:t>
            </a:r>
            <a:endParaRPr/>
          </a:p>
        </p:txBody>
      </p:sp>
      <p:sp>
        <p:nvSpPr>
          <p:cNvPr id="365" name="Google Shape;365;p46"/>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Right-Sided Heart Failure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1" lvl="0" marL="365760" rtl="0" algn="l">
              <a:lnSpc>
                <a:spcPct val="80000"/>
              </a:lnSpc>
              <a:spcBef>
                <a:spcPts val="0"/>
              </a:spcBef>
              <a:spcAft>
                <a:spcPts val="0"/>
              </a:spcAft>
              <a:buSzPts val="1564"/>
              <a:buChar char="🞂"/>
            </a:pPr>
            <a:r>
              <a:rPr lang="en-US" sz="2300"/>
              <a:t>1-</a:t>
            </a:r>
            <a:r>
              <a:rPr lang="en-US" sz="2300">
                <a:solidFill>
                  <a:schemeClr val="accent4"/>
                </a:solidFill>
              </a:rPr>
              <a:t> Stretched Tissue Formation: </a:t>
            </a:r>
            <a:r>
              <a:rPr lang="en-US" sz="2300"/>
              <a:t>➢ leading to arrhythmias.</a:t>
            </a:r>
            <a:endParaRPr/>
          </a:p>
          <a:p>
            <a:pPr indent="-256031" lvl="0" marL="365760" rtl="0" algn="l">
              <a:lnSpc>
                <a:spcPct val="80000"/>
              </a:lnSpc>
              <a:spcBef>
                <a:spcPts val="400"/>
              </a:spcBef>
              <a:spcAft>
                <a:spcPts val="0"/>
              </a:spcAft>
              <a:buSzPts val="1564"/>
              <a:buChar char="🞂"/>
            </a:pPr>
            <a:r>
              <a:rPr lang="en-US" sz="2300"/>
              <a:t> ✓ Symptoms: Increased heart rate, cool skin, cyanosis, decreased cardiac output, palpitations, and dyspnea.</a:t>
            </a:r>
            <a:endParaRPr/>
          </a:p>
          <a:p>
            <a:pPr indent="-256031" lvl="0" marL="365760" rtl="0" algn="l">
              <a:lnSpc>
                <a:spcPct val="80000"/>
              </a:lnSpc>
              <a:spcBef>
                <a:spcPts val="400"/>
              </a:spcBef>
              <a:spcAft>
                <a:spcPts val="0"/>
              </a:spcAft>
              <a:buSzPts val="1564"/>
              <a:buChar char="🞂"/>
            </a:pPr>
            <a:r>
              <a:rPr lang="en-US" sz="2300"/>
              <a:t> 2- </a:t>
            </a:r>
            <a:r>
              <a:rPr b="1" lang="en-US" sz="2300">
                <a:solidFill>
                  <a:srgbClr val="7030A0"/>
                </a:solidFill>
              </a:rPr>
              <a:t>Decreased Right Ventricular Function: </a:t>
            </a:r>
            <a:endParaRPr/>
          </a:p>
          <a:p>
            <a:pPr indent="-256031" lvl="0" marL="365760" rtl="0" algn="l">
              <a:lnSpc>
                <a:spcPct val="80000"/>
              </a:lnSpc>
              <a:spcBef>
                <a:spcPts val="400"/>
              </a:spcBef>
              <a:spcAft>
                <a:spcPts val="0"/>
              </a:spcAft>
              <a:buSzPts val="1564"/>
              <a:buChar char="🞂"/>
            </a:pPr>
            <a:r>
              <a:rPr lang="en-US" sz="2300"/>
              <a:t>➢ Blood pools in the right ventricle and right atrium. ➢ Backed-up blood causes pressure and congestion in the vena cava and systemic circulation.</a:t>
            </a:r>
            <a:endParaRPr/>
          </a:p>
          <a:p>
            <a:pPr indent="-256031" lvl="0" marL="365760" rtl="0" algn="l">
              <a:lnSpc>
                <a:spcPct val="80000"/>
              </a:lnSpc>
              <a:spcBef>
                <a:spcPts val="400"/>
              </a:spcBef>
              <a:spcAft>
                <a:spcPts val="0"/>
              </a:spcAft>
              <a:buSzPts val="1564"/>
              <a:buChar char="🞂"/>
            </a:pPr>
            <a:r>
              <a:rPr lang="en-US" sz="2300"/>
              <a:t> </a:t>
            </a:r>
            <a:r>
              <a:rPr b="1" lang="en-US" sz="2300"/>
              <a:t>➢ Systemic congestion results in </a:t>
            </a:r>
            <a:endParaRPr/>
          </a:p>
          <a:p>
            <a:pPr indent="-256031" lvl="0" marL="365760" rtl="0" algn="l">
              <a:lnSpc>
                <a:spcPct val="80000"/>
              </a:lnSpc>
              <a:spcBef>
                <a:spcPts val="400"/>
              </a:spcBef>
              <a:spcAft>
                <a:spcPts val="0"/>
              </a:spcAft>
              <a:buSzPts val="1564"/>
              <a:buChar char="🞂"/>
            </a:pPr>
            <a:r>
              <a:rPr lang="en-US" sz="2300"/>
              <a:t>increased central venous pressure</a:t>
            </a:r>
            <a:endParaRPr/>
          </a:p>
          <a:p>
            <a:pPr indent="-256031" lvl="0" marL="365760" rtl="0" algn="l">
              <a:lnSpc>
                <a:spcPct val="80000"/>
              </a:lnSpc>
              <a:spcBef>
                <a:spcPts val="400"/>
              </a:spcBef>
              <a:spcAft>
                <a:spcPts val="0"/>
              </a:spcAft>
              <a:buSzPts val="1564"/>
              <a:buChar char="🞂"/>
            </a:pPr>
            <a:r>
              <a:rPr lang="en-US" sz="2300"/>
              <a:t>➢ Distention of visceral veins (hepatic vein) causes liver and spleen swelling, impairing their function.</a:t>
            </a:r>
            <a:endParaRPr/>
          </a:p>
          <a:p>
            <a:pPr indent="-256031" lvl="0" marL="365760" rtl="0" algn="l">
              <a:lnSpc>
                <a:spcPct val="80000"/>
              </a:lnSpc>
              <a:spcBef>
                <a:spcPts val="400"/>
              </a:spcBef>
              <a:spcAft>
                <a:spcPts val="0"/>
              </a:spcAft>
              <a:buSzPts val="1564"/>
              <a:buChar char="🞂"/>
            </a:pPr>
            <a:r>
              <a:rPr lang="en-US" sz="2300"/>
              <a:t> </a:t>
            </a:r>
            <a:endParaRPr/>
          </a:p>
          <a:p>
            <a:pPr indent="-156717" lvl="0" marL="365760" rtl="0" algn="l">
              <a:lnSpc>
                <a:spcPct val="80000"/>
              </a:lnSpc>
              <a:spcBef>
                <a:spcPts val="400"/>
              </a:spcBef>
              <a:spcAft>
                <a:spcPts val="0"/>
              </a:spcAft>
              <a:buSzPts val="1564"/>
              <a:buNone/>
            </a:pPr>
            <a:r>
              <a:t/>
            </a:r>
            <a:endParaRPr sz="2300"/>
          </a:p>
        </p:txBody>
      </p:sp>
      <p:sp>
        <p:nvSpPr>
          <p:cNvPr id="371" name="Google Shape;371;p47"/>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Right-Sided Heart Failure (Pathophysiology)</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ph idx="1" type="body"/>
          </p:nvPr>
        </p:nvSpPr>
        <p:spPr>
          <a:xfrm>
            <a:off x="457200" y="846424"/>
            <a:ext cx="8229600" cy="5160900"/>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lang="en-US"/>
              <a:t>3- </a:t>
            </a:r>
            <a:r>
              <a:rPr b="1" lang="en-US">
                <a:solidFill>
                  <a:srgbClr val="7030A0"/>
                </a:solidFill>
              </a:rPr>
              <a:t>Increased Capillary Pressure: </a:t>
            </a:r>
            <a:endParaRPr/>
          </a:p>
          <a:p>
            <a:pPr indent="-256032" lvl="0" marL="365760" rtl="0" algn="l">
              <a:lnSpc>
                <a:spcPct val="100000"/>
              </a:lnSpc>
              <a:spcBef>
                <a:spcPts val="400"/>
              </a:spcBef>
              <a:spcAft>
                <a:spcPts val="0"/>
              </a:spcAft>
              <a:buSzPts val="1836"/>
              <a:buChar char="🞂"/>
            </a:pPr>
            <a:r>
              <a:rPr lang="en-US"/>
              <a:t>➢ Increased capillary pressure forces excess fluid from capillaries into the interstitial space, causing tissue edema, especially in the lower extremities and abdomen. ✓ </a:t>
            </a:r>
            <a:r>
              <a:rPr b="1" lang="en-US">
                <a:solidFill>
                  <a:srgbClr val="7030A0"/>
                </a:solidFill>
              </a:rPr>
              <a:t>Symptoms: Weight gain, pitting edema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pic>
        <p:nvPicPr>
          <p:cNvPr id="381" name="Google Shape;381;p49"/>
          <p:cNvPicPr preferRelativeResize="0"/>
          <p:nvPr>
            <p:ph idx="1" type="body"/>
          </p:nvPr>
        </p:nvPicPr>
        <p:blipFill rotWithShape="1">
          <a:blip r:embed="rId3">
            <a:alphaModFix/>
          </a:blip>
          <a:srcRect b="0" l="0" r="0" t="0"/>
          <a:stretch/>
        </p:blipFill>
        <p:spPr>
          <a:xfrm>
            <a:off x="800365" y="1481135"/>
            <a:ext cx="7543269" cy="4525959"/>
          </a:xfrm>
          <a:prstGeom prst="rect">
            <a:avLst/>
          </a:prstGeom>
          <a:noFill/>
          <a:ln>
            <a:noFill/>
          </a:ln>
        </p:spPr>
      </p:pic>
      <p:sp>
        <p:nvSpPr>
          <p:cNvPr id="382" name="Google Shape;382;p49"/>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lang="en-US"/>
              <a:t>Atherosclerosis is a chronic inflammatory disease of the arteries characterized by the buildup of fatty deposits, known as plaques, within the arterial walls</a:t>
            </a:r>
            <a:endParaRPr/>
          </a:p>
          <a:p>
            <a:pPr indent="-256032" lvl="0" marL="365760" rtl="0" algn="l">
              <a:lnSpc>
                <a:spcPct val="100000"/>
              </a:lnSpc>
              <a:spcBef>
                <a:spcPts val="400"/>
              </a:spcBef>
              <a:spcAft>
                <a:spcPts val="0"/>
              </a:spcAft>
              <a:buSzPts val="1836"/>
              <a:buChar char="🞂"/>
            </a:pPr>
            <a:r>
              <a:rPr b="1" lang="en-US">
                <a:solidFill>
                  <a:srgbClr val="35385A"/>
                </a:solidFill>
              </a:rPr>
              <a:t>risk factors for atherosclerosis:</a:t>
            </a:r>
            <a:endParaRPr/>
          </a:p>
          <a:p>
            <a:pPr indent="-256032" lvl="0" marL="365760" rtl="0" algn="l">
              <a:lnSpc>
                <a:spcPct val="100000"/>
              </a:lnSpc>
              <a:spcBef>
                <a:spcPts val="400"/>
              </a:spcBef>
              <a:spcAft>
                <a:spcPts val="0"/>
              </a:spcAft>
              <a:buSzPts val="1836"/>
              <a:buChar char="🞂"/>
            </a:pPr>
            <a:r>
              <a:rPr b="1" lang="en-US"/>
              <a:t>1- Non-modifiable  risk factors:</a:t>
            </a:r>
            <a:endParaRPr/>
          </a:p>
          <a:p>
            <a:pPr indent="-514350" lvl="0" marL="624078" rtl="0" algn="l">
              <a:lnSpc>
                <a:spcPct val="100000"/>
              </a:lnSpc>
              <a:spcBef>
                <a:spcPts val="400"/>
              </a:spcBef>
              <a:spcAft>
                <a:spcPts val="0"/>
              </a:spcAft>
              <a:buSzPts val="1836"/>
              <a:buFont typeface="Lucida Sans"/>
              <a:buAutoNum type="arabicPeriod"/>
            </a:pPr>
            <a:r>
              <a:rPr lang="en-US"/>
              <a:t>Increase age</a:t>
            </a:r>
            <a:endParaRPr/>
          </a:p>
          <a:p>
            <a:pPr indent="-514350" lvl="0" marL="624078" rtl="0" algn="l">
              <a:lnSpc>
                <a:spcPct val="100000"/>
              </a:lnSpc>
              <a:spcBef>
                <a:spcPts val="400"/>
              </a:spcBef>
              <a:spcAft>
                <a:spcPts val="0"/>
              </a:spcAft>
              <a:buSzPts val="1836"/>
              <a:buFont typeface="Lucida Sans"/>
              <a:buAutoNum type="arabicPeriod"/>
            </a:pPr>
            <a:r>
              <a:rPr lang="en-US"/>
              <a:t>Male gender</a:t>
            </a:r>
            <a:endParaRPr/>
          </a:p>
          <a:p>
            <a:pPr indent="-514350" lvl="0" marL="624078" rtl="0" algn="l">
              <a:lnSpc>
                <a:spcPct val="100000"/>
              </a:lnSpc>
              <a:spcBef>
                <a:spcPts val="400"/>
              </a:spcBef>
              <a:spcAft>
                <a:spcPts val="0"/>
              </a:spcAft>
              <a:buSzPts val="1836"/>
              <a:buFont typeface="Lucida Sans"/>
              <a:buAutoNum type="arabicPeriod"/>
            </a:pPr>
            <a:r>
              <a:rPr lang="en-US"/>
              <a:t>Family history of cardiovascular disease</a:t>
            </a:r>
            <a:endParaRPr/>
          </a:p>
          <a:p>
            <a:pPr indent="-139446" lvl="0" marL="365760" rtl="0" algn="l">
              <a:lnSpc>
                <a:spcPct val="100000"/>
              </a:lnSpc>
              <a:spcBef>
                <a:spcPts val="400"/>
              </a:spcBef>
              <a:spcAft>
                <a:spcPts val="0"/>
              </a:spcAft>
              <a:buSzPts val="1836"/>
              <a:buNone/>
            </a:pPr>
            <a:r>
              <a:t/>
            </a:r>
            <a:endParaRPr b="1">
              <a:solidFill>
                <a:srgbClr val="35385A"/>
              </a:solidFill>
            </a:endParaRPr>
          </a:p>
        </p:txBody>
      </p:sp>
      <p:sp>
        <p:nvSpPr>
          <p:cNvPr id="127" name="Google Shape;127;p5"/>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Atherosclerosis</a:t>
            </a:r>
            <a:br>
              <a:rPr lang="en-US" sz="3700"/>
            </a:br>
            <a:endParaRPr sz="37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0"/>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224"/>
              <a:buChar char="🞂"/>
            </a:pPr>
            <a:r>
              <a:rPr lang="en-US" sz="1800"/>
              <a:t>Atherosclerosis is a chronic inflammatory disease of the arteries ,</a:t>
            </a:r>
            <a:r>
              <a:rPr lang="en-US" sz="1800" u="sng">
                <a:solidFill>
                  <a:srgbClr val="7030A0"/>
                </a:solidFill>
              </a:rPr>
              <a:t> Atherosclerosis is a leading cause of morbidity and mortality worldwide due to its role in the development of cardiovascular diseases (CVD)</a:t>
            </a:r>
            <a:endParaRPr/>
          </a:p>
          <a:p>
            <a:pPr indent="-256032" lvl="0" marL="365760" rtl="0" algn="l">
              <a:lnSpc>
                <a:spcPct val="100000"/>
              </a:lnSpc>
              <a:spcBef>
                <a:spcPts val="400"/>
              </a:spcBef>
              <a:spcAft>
                <a:spcPts val="0"/>
              </a:spcAft>
              <a:buSzPts val="1224"/>
              <a:buChar char="🞂"/>
            </a:pPr>
            <a:r>
              <a:rPr lang="en-US" sz="1800"/>
              <a:t>IHD represents a </a:t>
            </a:r>
            <a:r>
              <a:rPr b="1" lang="en-US" sz="1800"/>
              <a:t>group of related entities resulting from myocardial ischemia</a:t>
            </a:r>
            <a:endParaRPr/>
          </a:p>
          <a:p>
            <a:pPr indent="-256032" lvl="0" marL="365760" rtl="0" algn="l">
              <a:lnSpc>
                <a:spcPct val="100000"/>
              </a:lnSpc>
              <a:spcBef>
                <a:spcPts val="400"/>
              </a:spcBef>
              <a:spcAft>
                <a:spcPts val="0"/>
              </a:spcAft>
              <a:buSzPts val="1224"/>
              <a:buChar char="🞂"/>
            </a:pPr>
            <a:r>
              <a:rPr b="1" lang="en-US" sz="1800"/>
              <a:t>Angina pectoris</a:t>
            </a:r>
            <a:r>
              <a:rPr lang="en-US" sz="1800"/>
              <a:t>: recurrent retrosternal chest pain caused by </a:t>
            </a:r>
            <a:r>
              <a:rPr b="1" lang="en-US" sz="1800"/>
              <a:t>transient myocardial ischemia </a:t>
            </a:r>
            <a:r>
              <a:rPr lang="en-US" sz="1800"/>
              <a:t>(15 seconds to 15 minutes) without infarction</a:t>
            </a:r>
            <a:endParaRPr/>
          </a:p>
          <a:p>
            <a:pPr indent="-256032" lvl="0" marL="365760" rtl="0" algn="l">
              <a:lnSpc>
                <a:spcPct val="100000"/>
              </a:lnSpc>
              <a:spcBef>
                <a:spcPts val="400"/>
              </a:spcBef>
              <a:spcAft>
                <a:spcPts val="0"/>
              </a:spcAft>
              <a:buSzPts val="1224"/>
              <a:buChar char="🞂"/>
            </a:pPr>
            <a:r>
              <a:rPr b="1" lang="en-US" sz="1800">
                <a:solidFill>
                  <a:srgbClr val="DA1F28"/>
                </a:solidFill>
              </a:rPr>
              <a:t>Myocardial infarction (MI), </a:t>
            </a:r>
            <a:r>
              <a:rPr lang="en-US" sz="1800"/>
              <a:t>retrosternal chest pain caused by </a:t>
            </a:r>
            <a:r>
              <a:rPr b="1" lang="en-US" sz="1800"/>
              <a:t>myocardial ischemia &gt;20 minutes </a:t>
            </a:r>
            <a:r>
              <a:rPr lang="en-US" sz="1800"/>
              <a:t> causing infarction</a:t>
            </a:r>
            <a:endParaRPr/>
          </a:p>
          <a:p>
            <a:pPr indent="-256032" lvl="0" marL="365760" rtl="0" algn="l">
              <a:lnSpc>
                <a:spcPct val="100000"/>
              </a:lnSpc>
              <a:spcBef>
                <a:spcPts val="400"/>
              </a:spcBef>
              <a:spcAft>
                <a:spcPts val="0"/>
              </a:spcAft>
              <a:buSzPts val="1224"/>
              <a:buChar char="🞂"/>
            </a:pPr>
            <a:r>
              <a:rPr b="1" lang="en-US" sz="1800"/>
              <a:t>Hypertension:</a:t>
            </a:r>
            <a:r>
              <a:rPr lang="en-US" sz="1800"/>
              <a:t> defined as increase in blood pressure</a:t>
            </a:r>
            <a:endParaRPr/>
          </a:p>
          <a:p>
            <a:pPr indent="-256032" lvl="0" marL="365760" rtl="0" algn="l">
              <a:lnSpc>
                <a:spcPct val="100000"/>
              </a:lnSpc>
              <a:spcBef>
                <a:spcPts val="400"/>
              </a:spcBef>
              <a:spcAft>
                <a:spcPts val="0"/>
              </a:spcAft>
              <a:buSzPts val="1224"/>
              <a:buChar char="🞂"/>
            </a:pPr>
            <a:r>
              <a:rPr b="1" lang="en-US" sz="1800">
                <a:solidFill>
                  <a:srgbClr val="DA1F28"/>
                </a:solidFill>
              </a:rPr>
              <a:t>Heart failure is defined as the condition in which a heart cannot pump blood to adequately meet the metabolic demands of peripheral tissues </a:t>
            </a:r>
            <a:endParaRPr b="1" sz="1800">
              <a:solidFill>
                <a:srgbClr val="DA1F28"/>
              </a:solidFill>
            </a:endParaRPr>
          </a:p>
          <a:p>
            <a:pPr indent="-178307" lvl="0" marL="365760" rtl="0" algn="l">
              <a:lnSpc>
                <a:spcPct val="100000"/>
              </a:lnSpc>
              <a:spcBef>
                <a:spcPts val="400"/>
              </a:spcBef>
              <a:spcAft>
                <a:spcPts val="0"/>
              </a:spcAft>
              <a:buSzPts val="1224"/>
              <a:buNone/>
            </a:pPr>
            <a:r>
              <a:t/>
            </a:r>
            <a:endParaRPr b="1" sz="1800">
              <a:solidFill>
                <a:srgbClr val="DA1F28"/>
              </a:solidFill>
            </a:endParaRPr>
          </a:p>
          <a:p>
            <a:pPr indent="-178307" lvl="0" marL="365760" rtl="0" algn="l">
              <a:lnSpc>
                <a:spcPct val="100000"/>
              </a:lnSpc>
              <a:spcBef>
                <a:spcPts val="400"/>
              </a:spcBef>
              <a:spcAft>
                <a:spcPts val="0"/>
              </a:spcAft>
              <a:buSzPts val="1224"/>
              <a:buNone/>
            </a:pPr>
            <a:r>
              <a:t/>
            </a:r>
            <a:endParaRPr sz="1800"/>
          </a:p>
          <a:p>
            <a:pPr indent="-178307" lvl="0" marL="365760" rtl="0" algn="l">
              <a:lnSpc>
                <a:spcPct val="100000"/>
              </a:lnSpc>
              <a:spcBef>
                <a:spcPts val="400"/>
              </a:spcBef>
              <a:spcAft>
                <a:spcPts val="0"/>
              </a:spcAft>
              <a:buSzPts val="1224"/>
              <a:buNone/>
            </a:pPr>
            <a:r>
              <a:t/>
            </a:r>
            <a:endParaRPr sz="1800"/>
          </a:p>
          <a:p>
            <a:pPr indent="-178307" lvl="0" marL="365760" rtl="0" algn="l">
              <a:lnSpc>
                <a:spcPct val="100000"/>
              </a:lnSpc>
              <a:spcBef>
                <a:spcPts val="400"/>
              </a:spcBef>
              <a:spcAft>
                <a:spcPts val="0"/>
              </a:spcAft>
              <a:buSzPts val="1224"/>
              <a:buNone/>
            </a:pPr>
            <a:r>
              <a:t/>
            </a:r>
            <a:endParaRPr sz="1800" u="sng">
              <a:solidFill>
                <a:srgbClr val="7030A0"/>
              </a:solidFill>
            </a:endParaRPr>
          </a:p>
          <a:p>
            <a:pPr indent="-178307" lvl="0" marL="365760" rtl="0" algn="l">
              <a:lnSpc>
                <a:spcPct val="100000"/>
              </a:lnSpc>
              <a:spcBef>
                <a:spcPts val="400"/>
              </a:spcBef>
              <a:spcAft>
                <a:spcPts val="0"/>
              </a:spcAft>
              <a:buSzPts val="1224"/>
              <a:buNone/>
            </a:pPr>
            <a:r>
              <a:t/>
            </a:r>
            <a:endParaRPr sz="1800" u="sng">
              <a:solidFill>
                <a:srgbClr val="7030A0"/>
              </a:solidFill>
            </a:endParaRPr>
          </a:p>
          <a:p>
            <a:pPr indent="-139446" lvl="0" marL="365760" rtl="0" algn="l">
              <a:lnSpc>
                <a:spcPct val="100000"/>
              </a:lnSpc>
              <a:spcBef>
                <a:spcPts val="400"/>
              </a:spcBef>
              <a:spcAft>
                <a:spcPts val="0"/>
              </a:spcAft>
              <a:buSzPts val="1836"/>
              <a:buNone/>
            </a:pPr>
            <a:r>
              <a:t/>
            </a:r>
            <a:endParaRPr/>
          </a:p>
        </p:txBody>
      </p:sp>
      <p:sp>
        <p:nvSpPr>
          <p:cNvPr id="388" name="Google Shape;388;p50"/>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4100"/>
              <a:buFont typeface="Lucida Sans"/>
              <a:buNone/>
            </a:pPr>
            <a:r>
              <a:rPr lang="en-US"/>
              <a:t>summery</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1"/>
          <p:cNvSpPr/>
          <p:nvPr/>
        </p:nvSpPr>
        <p:spPr>
          <a:xfrm>
            <a:off x="1371600" y="838201"/>
            <a:ext cx="5906913"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7200" u="none" cap="none" strike="noStrike">
                <a:solidFill>
                  <a:srgbClr val="3A1A62"/>
                </a:solidFill>
                <a:latin typeface="Arial"/>
                <a:ea typeface="Arial"/>
                <a:cs typeface="Arial"/>
                <a:sym typeface="Arial"/>
              </a:rPr>
              <a:t>THANK YOU </a:t>
            </a:r>
            <a:endParaRPr/>
          </a:p>
          <a:p>
            <a:pPr indent="0" lvl="0" marL="0" marR="0" rtl="0" algn="ctr">
              <a:spcBef>
                <a:spcPts val="0"/>
              </a:spcBef>
              <a:spcAft>
                <a:spcPts val="0"/>
              </a:spcAft>
              <a:buNone/>
            </a:pPr>
            <a:r>
              <a:rPr b="1" i="0" lang="en-US" sz="7200" u="none" cap="none" strike="noStrike">
                <a:solidFill>
                  <a:srgbClr val="3A1A62"/>
                </a:solidFill>
                <a:latin typeface="Arial"/>
                <a:ea typeface="Arial"/>
                <a:cs typeface="Arial"/>
                <a:sym typeface="Arial"/>
              </a:rPr>
              <a:t>ANY QUESTIONS ?</a:t>
            </a:r>
            <a:endParaRPr/>
          </a:p>
          <a:p>
            <a:pPr indent="0" lvl="0" marL="0" marR="0" rtl="0" algn="ctr">
              <a:spcBef>
                <a:spcPts val="0"/>
              </a:spcBef>
              <a:spcAft>
                <a:spcPts val="0"/>
              </a:spcAft>
              <a:buNone/>
            </a:pPr>
            <a:r>
              <a:t/>
            </a:r>
            <a:endParaRPr b="1" i="0" sz="7200" u="none" cap="none" strike="noStrike">
              <a:solidFill>
                <a:srgbClr val="3A1A6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b="1" lang="en-US"/>
              <a:t>2- Modifiable  risk factors:</a:t>
            </a:r>
            <a:endParaRPr/>
          </a:p>
          <a:p>
            <a:pPr indent="-514350" lvl="0" marL="624078" rtl="0" algn="l">
              <a:lnSpc>
                <a:spcPct val="100000"/>
              </a:lnSpc>
              <a:spcBef>
                <a:spcPts val="400"/>
              </a:spcBef>
              <a:spcAft>
                <a:spcPts val="0"/>
              </a:spcAft>
              <a:buSzPts val="1836"/>
              <a:buFont typeface="Lucida Sans"/>
              <a:buAutoNum type="arabicPeriod"/>
            </a:pPr>
            <a:r>
              <a:rPr lang="en-US"/>
              <a:t>hyperlipidemia </a:t>
            </a:r>
            <a:endParaRPr/>
          </a:p>
          <a:p>
            <a:pPr indent="-514350" lvl="0" marL="624078" rtl="0" algn="l">
              <a:lnSpc>
                <a:spcPct val="100000"/>
              </a:lnSpc>
              <a:spcBef>
                <a:spcPts val="400"/>
              </a:spcBef>
              <a:spcAft>
                <a:spcPts val="0"/>
              </a:spcAft>
              <a:buSzPts val="1836"/>
              <a:buFont typeface="Lucida Sans"/>
              <a:buAutoNum type="arabicPeriod"/>
            </a:pPr>
            <a:r>
              <a:rPr lang="en-US"/>
              <a:t>Hypertension</a:t>
            </a:r>
            <a:endParaRPr/>
          </a:p>
          <a:p>
            <a:pPr indent="-514350" lvl="0" marL="624078" rtl="0" algn="l">
              <a:lnSpc>
                <a:spcPct val="100000"/>
              </a:lnSpc>
              <a:spcBef>
                <a:spcPts val="400"/>
              </a:spcBef>
              <a:spcAft>
                <a:spcPts val="0"/>
              </a:spcAft>
              <a:buSzPts val="1836"/>
              <a:buFont typeface="Lucida Sans"/>
              <a:buAutoNum type="arabicPeriod"/>
            </a:pPr>
            <a:r>
              <a:rPr lang="en-US"/>
              <a:t>Cigarette smoking</a:t>
            </a:r>
            <a:endParaRPr/>
          </a:p>
          <a:p>
            <a:pPr indent="-514350" lvl="0" marL="624078" rtl="0" algn="l">
              <a:lnSpc>
                <a:spcPct val="100000"/>
              </a:lnSpc>
              <a:spcBef>
                <a:spcPts val="400"/>
              </a:spcBef>
              <a:spcAft>
                <a:spcPts val="0"/>
              </a:spcAft>
              <a:buSzPts val="1836"/>
              <a:buFont typeface="Lucida Sans"/>
              <a:buAutoNum type="arabicPeriod"/>
            </a:pPr>
            <a:r>
              <a:rPr lang="en-US"/>
              <a:t>Diabetes mellitus</a:t>
            </a:r>
            <a:endParaRPr/>
          </a:p>
          <a:p>
            <a:pPr indent="-514350" lvl="0" marL="624078" rtl="0" algn="l">
              <a:lnSpc>
                <a:spcPct val="100000"/>
              </a:lnSpc>
              <a:spcBef>
                <a:spcPts val="400"/>
              </a:spcBef>
              <a:spcAft>
                <a:spcPts val="0"/>
              </a:spcAft>
              <a:buSzPts val="1836"/>
              <a:buFont typeface="Lucida Sans"/>
              <a:buAutoNum type="arabicPeriod"/>
            </a:pPr>
            <a:r>
              <a:rPr lang="en-US"/>
              <a:t>Obesity</a:t>
            </a:r>
            <a:endParaRPr/>
          </a:p>
          <a:p>
            <a:pPr indent="-514350" lvl="0" marL="624078" rtl="0" algn="l">
              <a:lnSpc>
                <a:spcPct val="100000"/>
              </a:lnSpc>
              <a:spcBef>
                <a:spcPts val="400"/>
              </a:spcBef>
              <a:spcAft>
                <a:spcPts val="0"/>
              </a:spcAft>
              <a:buSzPts val="1836"/>
              <a:buFont typeface="Lucida Sans"/>
              <a:buAutoNum type="arabicPeriod"/>
            </a:pPr>
            <a:r>
              <a:rPr lang="en-US"/>
              <a:t>Physical inactivities</a:t>
            </a:r>
            <a:endParaRPr/>
          </a:p>
          <a:p>
            <a:pPr indent="-514350" lvl="0" marL="624078" rtl="0" algn="l">
              <a:lnSpc>
                <a:spcPct val="100000"/>
              </a:lnSpc>
              <a:spcBef>
                <a:spcPts val="400"/>
              </a:spcBef>
              <a:spcAft>
                <a:spcPts val="0"/>
              </a:spcAft>
              <a:buSzPts val="1836"/>
              <a:buFont typeface="Lucida Sans"/>
              <a:buAutoNum type="arabicPeriod"/>
            </a:pPr>
            <a:r>
              <a:rPr lang="en-US"/>
              <a:t>stress</a:t>
            </a:r>
            <a:endParaRPr/>
          </a:p>
          <a:p>
            <a:pPr indent="-139446" lvl="0" marL="365760" rtl="0" algn="l">
              <a:lnSpc>
                <a:spcPct val="100000"/>
              </a:lnSpc>
              <a:spcBef>
                <a:spcPts val="400"/>
              </a:spcBef>
              <a:spcAft>
                <a:spcPts val="0"/>
              </a:spcAft>
              <a:buSzPts val="1836"/>
              <a:buNone/>
            </a:pPr>
            <a:r>
              <a:t/>
            </a:r>
            <a:endParaRPr/>
          </a:p>
        </p:txBody>
      </p:sp>
      <p:sp>
        <p:nvSpPr>
          <p:cNvPr id="133" name="Google Shape;133;p6"/>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risk factors of atherosclerosis:</a:t>
            </a:r>
            <a:br>
              <a:rPr lang="en-US" sz="3700"/>
            </a:br>
            <a:endParaRPr sz="3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7"/>
          <p:cNvPicPr preferRelativeResize="0"/>
          <p:nvPr>
            <p:ph idx="1" type="body"/>
          </p:nvPr>
        </p:nvPicPr>
        <p:blipFill rotWithShape="1">
          <a:blip r:embed="rId3">
            <a:alphaModFix/>
          </a:blip>
          <a:srcRect b="0" l="0" r="0" t="0"/>
          <a:stretch/>
        </p:blipFill>
        <p:spPr>
          <a:xfrm>
            <a:off x="395532" y="692694"/>
            <a:ext cx="8136907" cy="45259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8"/>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514350" lvl="0" marL="624078" rtl="0" algn="l">
              <a:lnSpc>
                <a:spcPct val="80000"/>
              </a:lnSpc>
              <a:spcBef>
                <a:spcPts val="0"/>
              </a:spcBef>
              <a:spcAft>
                <a:spcPts val="0"/>
              </a:spcAft>
              <a:buSzPts val="1700"/>
              <a:buFont typeface="Lucida Sans"/>
              <a:buAutoNum type="arabicPeriod"/>
            </a:pPr>
            <a:r>
              <a:rPr b="1" lang="en-US" sz="2500">
                <a:solidFill>
                  <a:srgbClr val="FF0000"/>
                </a:solidFill>
              </a:rPr>
              <a:t>- Initiation: </a:t>
            </a:r>
            <a:r>
              <a:rPr lang="en-US" sz="2500"/>
              <a:t>Atherosclerosis begins with endothelial injury caused by </a:t>
            </a:r>
            <a:r>
              <a:rPr b="1" lang="en-US" sz="2500">
                <a:solidFill>
                  <a:srgbClr val="7030A0"/>
                </a:solidFill>
              </a:rPr>
              <a:t>factors such as high blood pressure, high cholesterol, smoking, and diabetes.</a:t>
            </a:r>
            <a:endParaRPr/>
          </a:p>
          <a:p>
            <a:pPr indent="-514350" lvl="0" marL="624078" rtl="0" algn="l">
              <a:lnSpc>
                <a:spcPct val="80000"/>
              </a:lnSpc>
              <a:spcBef>
                <a:spcPts val="400"/>
              </a:spcBef>
              <a:spcAft>
                <a:spcPts val="0"/>
              </a:spcAft>
              <a:buSzPts val="1700"/>
              <a:buFont typeface="Lucida Sans"/>
              <a:buAutoNum type="arabicPeriod"/>
            </a:pPr>
            <a:r>
              <a:rPr b="1" lang="en-US" sz="2500">
                <a:solidFill>
                  <a:srgbClr val="FF0000"/>
                </a:solidFill>
              </a:rPr>
              <a:t>- Progression: </a:t>
            </a:r>
            <a:r>
              <a:rPr lang="en-US" sz="2500"/>
              <a:t>Following endothelial dysfunction, LDL cholesterol infiltrates the arterial wall and becomes oxidized. This triggers an inflammatory response, leading to the recruitment of monocytes, which differentiate into macrophages and engulf oxidized LDL, forming foam cells.</a:t>
            </a:r>
            <a:endParaRPr/>
          </a:p>
          <a:p>
            <a:pPr indent="-514350" lvl="0" marL="624078" rtl="0" algn="l">
              <a:lnSpc>
                <a:spcPct val="80000"/>
              </a:lnSpc>
              <a:spcBef>
                <a:spcPts val="400"/>
              </a:spcBef>
              <a:spcAft>
                <a:spcPts val="0"/>
              </a:spcAft>
              <a:buSzPts val="1700"/>
              <a:buFont typeface="Lucida Sans"/>
              <a:buAutoNum type="arabicPeriod"/>
            </a:pPr>
            <a:r>
              <a:rPr b="1" lang="en-US" sz="2500">
                <a:solidFill>
                  <a:srgbClr val="FF0000"/>
                </a:solidFill>
              </a:rPr>
              <a:t>- Plaque Formation</a:t>
            </a:r>
            <a:r>
              <a:rPr lang="en-US" sz="2500"/>
              <a:t>: As foam cells accumulate, they form fatty streaks, which can progress to larger plaques.</a:t>
            </a:r>
            <a:endParaRPr/>
          </a:p>
        </p:txBody>
      </p:sp>
      <p:sp>
        <p:nvSpPr>
          <p:cNvPr id="144" name="Google Shape;144;p8"/>
          <p:cNvSpPr txBox="1"/>
          <p:nvPr>
            <p:ph type="title"/>
          </p:nvPr>
        </p:nvSpPr>
        <p:spPr>
          <a:xfrm>
            <a:off x="457200" y="274640"/>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46"/>
              </a:buClr>
              <a:buSzPts val="3700"/>
              <a:buFont typeface="Lucida Sans"/>
              <a:buNone/>
            </a:pPr>
            <a:r>
              <a:rPr lang="en-US" sz="3700"/>
              <a:t>Pathophysiology</a:t>
            </a:r>
            <a:br>
              <a:rPr lang="en-US" sz="3700"/>
            </a:br>
            <a:endParaRPr sz="3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9"/>
          <p:cNvSpPr txBox="1"/>
          <p:nvPr>
            <p:ph idx="1" type="body"/>
          </p:nvPr>
        </p:nvSpPr>
        <p:spPr>
          <a:xfrm>
            <a:off x="457200" y="1481328"/>
            <a:ext cx="8229600" cy="4525959"/>
          </a:xfrm>
          <a:prstGeom prst="rect">
            <a:avLst/>
          </a:prstGeom>
          <a:noFill/>
          <a:ln>
            <a:noFill/>
          </a:ln>
        </p:spPr>
        <p:txBody>
          <a:bodyPr anchorCtr="0" anchor="t" bIns="45700" lIns="91425" spcFirstLastPara="1" rIns="91425" wrap="square" tIns="45700">
            <a:noAutofit/>
          </a:bodyPr>
          <a:lstStyle/>
          <a:p>
            <a:pPr indent="-256032" lvl="0" marL="365760" rtl="0" algn="l">
              <a:lnSpc>
                <a:spcPct val="100000"/>
              </a:lnSpc>
              <a:spcBef>
                <a:spcPts val="0"/>
              </a:spcBef>
              <a:spcAft>
                <a:spcPts val="0"/>
              </a:spcAft>
              <a:buSzPts val="1836"/>
              <a:buChar char="🞂"/>
            </a:pPr>
            <a:r>
              <a:rPr lang="en-US"/>
              <a:t>4- </a:t>
            </a:r>
            <a:r>
              <a:rPr b="1" lang="en-US">
                <a:solidFill>
                  <a:srgbClr val="FF0000"/>
                </a:solidFill>
              </a:rPr>
              <a:t>Plaque Progression and Growth </a:t>
            </a:r>
            <a:endParaRPr/>
          </a:p>
          <a:p>
            <a:pPr indent="-256032" lvl="0" marL="365760" rtl="0" algn="l">
              <a:lnSpc>
                <a:spcPct val="100000"/>
              </a:lnSpc>
              <a:spcBef>
                <a:spcPts val="400"/>
              </a:spcBef>
              <a:spcAft>
                <a:spcPts val="0"/>
              </a:spcAft>
              <a:buSzPts val="1836"/>
              <a:buChar char="🞂"/>
            </a:pPr>
            <a:r>
              <a:rPr lang="en-US"/>
              <a:t>As the plaque grows, it becomes more complex, consisting of Lipid core &amp; Fibrous cap</a:t>
            </a:r>
            <a:endParaRPr/>
          </a:p>
          <a:p>
            <a:pPr indent="-256032" lvl="0" marL="365760" rtl="0" algn="l">
              <a:lnSpc>
                <a:spcPct val="100000"/>
              </a:lnSpc>
              <a:spcBef>
                <a:spcPts val="400"/>
              </a:spcBef>
              <a:spcAft>
                <a:spcPts val="0"/>
              </a:spcAft>
              <a:buSzPts val="1836"/>
              <a:buChar char="🞂"/>
            </a:pPr>
            <a:r>
              <a:rPr lang="en-US"/>
              <a:t>5- </a:t>
            </a:r>
            <a:r>
              <a:rPr b="1" lang="en-US">
                <a:solidFill>
                  <a:srgbClr val="FF0000"/>
                </a:solidFill>
              </a:rPr>
              <a:t>Plaque Rupture and Thrombosis</a:t>
            </a:r>
            <a:endParaRPr/>
          </a:p>
          <a:p>
            <a:pPr indent="-256032" lvl="0" marL="365760" rtl="0" algn="l">
              <a:lnSpc>
                <a:spcPct val="100000"/>
              </a:lnSpc>
              <a:spcBef>
                <a:spcPts val="400"/>
              </a:spcBef>
              <a:spcAft>
                <a:spcPts val="0"/>
              </a:spcAft>
              <a:buSzPts val="1836"/>
              <a:buChar char="🞂"/>
            </a:pPr>
            <a:r>
              <a:rPr lang="en-US" u="sng">
                <a:solidFill>
                  <a:srgbClr val="7030A0"/>
                </a:solidFill>
              </a:rPr>
              <a:t>Atherosclerosis is a leading cause of morbidity and mortality worldwide due to its role in the development of cardiovascular diseases (CVD)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ncours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2024-11-14T19:43:22Z</dcterms:created>
  <dc:creator>MKT</dc:creator>
</cp:coreProperties>
</file>